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775"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7DC7351-F584-483A-B157-8DB3544C6664}" type="datetimeFigureOut">
              <a:rPr lang="ru-RU" smtClean="0"/>
              <a:t>08.06.2023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5BB5AB-F1E5-4CD1-81B3-B7215B24A6A3}" type="slidenum">
              <a:rPr lang="ru-RU" smtClean="0"/>
              <a:t>‹#›</a:t>
            </a:fld>
            <a:endParaRPr lang="ru-RU"/>
          </a:p>
        </p:txBody>
      </p:sp>
    </p:spTree>
    <p:extLst>
      <p:ext uri="{BB962C8B-B14F-4D97-AF65-F5344CB8AC3E}">
        <p14:creationId xmlns:p14="http://schemas.microsoft.com/office/powerpoint/2010/main" val="3236774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7DC7351-F584-483A-B157-8DB3544C6664}" type="datetimeFigureOut">
              <a:rPr lang="ru-RU" smtClean="0"/>
              <a:t>08.06.2023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5BB5AB-F1E5-4CD1-81B3-B7215B24A6A3}" type="slidenum">
              <a:rPr lang="ru-RU" smtClean="0"/>
              <a:t>‹#›</a:t>
            </a:fld>
            <a:endParaRPr lang="ru-RU"/>
          </a:p>
        </p:txBody>
      </p:sp>
    </p:spTree>
    <p:extLst>
      <p:ext uri="{BB962C8B-B14F-4D97-AF65-F5344CB8AC3E}">
        <p14:creationId xmlns:p14="http://schemas.microsoft.com/office/powerpoint/2010/main" val="3007836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7DC7351-F584-483A-B157-8DB3544C6664}" type="datetimeFigureOut">
              <a:rPr lang="ru-RU" smtClean="0"/>
              <a:t>08.06.2023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5BB5AB-F1E5-4CD1-81B3-B7215B24A6A3}"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21184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7DC7351-F584-483A-B157-8DB3544C6664}" type="datetimeFigureOut">
              <a:rPr lang="ru-RU" smtClean="0"/>
              <a:t>08.06.2023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5BB5AB-F1E5-4CD1-81B3-B7215B24A6A3}" type="slidenum">
              <a:rPr lang="ru-RU" smtClean="0"/>
              <a:t>‹#›</a:t>
            </a:fld>
            <a:endParaRPr lang="ru-RU"/>
          </a:p>
        </p:txBody>
      </p:sp>
    </p:spTree>
    <p:extLst>
      <p:ext uri="{BB962C8B-B14F-4D97-AF65-F5344CB8AC3E}">
        <p14:creationId xmlns:p14="http://schemas.microsoft.com/office/powerpoint/2010/main" val="229769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7DC7351-F584-483A-B157-8DB3544C6664}" type="datetimeFigureOut">
              <a:rPr lang="ru-RU" smtClean="0"/>
              <a:t>08.06.2023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5BB5AB-F1E5-4CD1-81B3-B7215B24A6A3}"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29957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7DC7351-F584-483A-B157-8DB3544C6664}" type="datetimeFigureOut">
              <a:rPr lang="ru-RU" smtClean="0"/>
              <a:t>08.06.2023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5BB5AB-F1E5-4CD1-81B3-B7215B24A6A3}" type="slidenum">
              <a:rPr lang="ru-RU" smtClean="0"/>
              <a:t>‹#›</a:t>
            </a:fld>
            <a:endParaRPr lang="ru-RU"/>
          </a:p>
        </p:txBody>
      </p:sp>
    </p:spTree>
    <p:extLst>
      <p:ext uri="{BB962C8B-B14F-4D97-AF65-F5344CB8AC3E}">
        <p14:creationId xmlns:p14="http://schemas.microsoft.com/office/powerpoint/2010/main" val="4224882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7DC7351-F584-483A-B157-8DB3544C6664}" type="datetimeFigureOut">
              <a:rPr lang="ru-RU" smtClean="0"/>
              <a:t>08.06.2023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5BB5AB-F1E5-4CD1-81B3-B7215B24A6A3}" type="slidenum">
              <a:rPr lang="ru-RU" smtClean="0"/>
              <a:t>‹#›</a:t>
            </a:fld>
            <a:endParaRPr lang="ru-RU"/>
          </a:p>
        </p:txBody>
      </p:sp>
    </p:spTree>
    <p:extLst>
      <p:ext uri="{BB962C8B-B14F-4D97-AF65-F5344CB8AC3E}">
        <p14:creationId xmlns:p14="http://schemas.microsoft.com/office/powerpoint/2010/main" val="681129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7DC7351-F584-483A-B157-8DB3544C6664}" type="datetimeFigureOut">
              <a:rPr lang="ru-RU" smtClean="0"/>
              <a:t>08.06.2023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5BB5AB-F1E5-4CD1-81B3-B7215B24A6A3}" type="slidenum">
              <a:rPr lang="ru-RU" smtClean="0"/>
              <a:t>‹#›</a:t>
            </a:fld>
            <a:endParaRPr lang="ru-RU"/>
          </a:p>
        </p:txBody>
      </p:sp>
    </p:spTree>
    <p:extLst>
      <p:ext uri="{BB962C8B-B14F-4D97-AF65-F5344CB8AC3E}">
        <p14:creationId xmlns:p14="http://schemas.microsoft.com/office/powerpoint/2010/main" val="1341029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7DC7351-F584-483A-B157-8DB3544C6664}" type="datetimeFigureOut">
              <a:rPr lang="ru-RU" smtClean="0"/>
              <a:t>08.06.2023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5BB5AB-F1E5-4CD1-81B3-B7215B24A6A3}" type="slidenum">
              <a:rPr lang="ru-RU" smtClean="0"/>
              <a:t>‹#›</a:t>
            </a:fld>
            <a:endParaRPr lang="ru-RU"/>
          </a:p>
        </p:txBody>
      </p:sp>
    </p:spTree>
    <p:extLst>
      <p:ext uri="{BB962C8B-B14F-4D97-AF65-F5344CB8AC3E}">
        <p14:creationId xmlns:p14="http://schemas.microsoft.com/office/powerpoint/2010/main" val="332389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7DC7351-F584-483A-B157-8DB3544C6664}" type="datetimeFigureOut">
              <a:rPr lang="ru-RU" smtClean="0"/>
              <a:t>08.06.2023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5BB5AB-F1E5-4CD1-81B3-B7215B24A6A3}" type="slidenum">
              <a:rPr lang="ru-RU" smtClean="0"/>
              <a:t>‹#›</a:t>
            </a:fld>
            <a:endParaRPr lang="ru-RU"/>
          </a:p>
        </p:txBody>
      </p:sp>
    </p:spTree>
    <p:extLst>
      <p:ext uri="{BB962C8B-B14F-4D97-AF65-F5344CB8AC3E}">
        <p14:creationId xmlns:p14="http://schemas.microsoft.com/office/powerpoint/2010/main" val="3177951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7DC7351-F584-483A-B157-8DB3544C6664}" type="datetimeFigureOut">
              <a:rPr lang="ru-RU" smtClean="0"/>
              <a:t>08.06.2023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75BB5AB-F1E5-4CD1-81B3-B7215B24A6A3}" type="slidenum">
              <a:rPr lang="ru-RU" smtClean="0"/>
              <a:t>‹#›</a:t>
            </a:fld>
            <a:endParaRPr lang="ru-RU"/>
          </a:p>
        </p:txBody>
      </p:sp>
    </p:spTree>
    <p:extLst>
      <p:ext uri="{BB962C8B-B14F-4D97-AF65-F5344CB8AC3E}">
        <p14:creationId xmlns:p14="http://schemas.microsoft.com/office/powerpoint/2010/main" val="1471226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7DC7351-F584-483A-B157-8DB3544C6664}" type="datetimeFigureOut">
              <a:rPr lang="ru-RU" smtClean="0"/>
              <a:t>08.06.2023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75BB5AB-F1E5-4CD1-81B3-B7215B24A6A3}" type="slidenum">
              <a:rPr lang="ru-RU" smtClean="0"/>
              <a:t>‹#›</a:t>
            </a:fld>
            <a:endParaRPr lang="ru-RU"/>
          </a:p>
        </p:txBody>
      </p:sp>
    </p:spTree>
    <p:extLst>
      <p:ext uri="{BB962C8B-B14F-4D97-AF65-F5344CB8AC3E}">
        <p14:creationId xmlns:p14="http://schemas.microsoft.com/office/powerpoint/2010/main" val="1287993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7DC7351-F584-483A-B157-8DB3544C6664}" type="datetimeFigureOut">
              <a:rPr lang="ru-RU" smtClean="0"/>
              <a:t>08.06.2023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75BB5AB-F1E5-4CD1-81B3-B7215B24A6A3}" type="slidenum">
              <a:rPr lang="ru-RU" smtClean="0"/>
              <a:t>‹#›</a:t>
            </a:fld>
            <a:endParaRPr lang="ru-RU"/>
          </a:p>
        </p:txBody>
      </p:sp>
    </p:spTree>
    <p:extLst>
      <p:ext uri="{BB962C8B-B14F-4D97-AF65-F5344CB8AC3E}">
        <p14:creationId xmlns:p14="http://schemas.microsoft.com/office/powerpoint/2010/main" val="1698843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DC7351-F584-483A-B157-8DB3544C6664}" type="datetimeFigureOut">
              <a:rPr lang="ru-RU" smtClean="0"/>
              <a:t>08.06.2023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75BB5AB-F1E5-4CD1-81B3-B7215B24A6A3}" type="slidenum">
              <a:rPr lang="ru-RU" smtClean="0"/>
              <a:t>‹#›</a:t>
            </a:fld>
            <a:endParaRPr lang="ru-RU"/>
          </a:p>
        </p:txBody>
      </p:sp>
    </p:spTree>
    <p:extLst>
      <p:ext uri="{BB962C8B-B14F-4D97-AF65-F5344CB8AC3E}">
        <p14:creationId xmlns:p14="http://schemas.microsoft.com/office/powerpoint/2010/main" val="2883526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7DC7351-F584-483A-B157-8DB3544C6664}" type="datetimeFigureOut">
              <a:rPr lang="ru-RU" smtClean="0"/>
              <a:t>08.06.2023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75BB5AB-F1E5-4CD1-81B3-B7215B24A6A3}" type="slidenum">
              <a:rPr lang="ru-RU" smtClean="0"/>
              <a:t>‹#›</a:t>
            </a:fld>
            <a:endParaRPr lang="ru-RU"/>
          </a:p>
        </p:txBody>
      </p:sp>
    </p:spTree>
    <p:extLst>
      <p:ext uri="{BB962C8B-B14F-4D97-AF65-F5344CB8AC3E}">
        <p14:creationId xmlns:p14="http://schemas.microsoft.com/office/powerpoint/2010/main" val="3948002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75BB5AB-F1E5-4CD1-81B3-B7215B24A6A3}" type="slidenum">
              <a:rPr lang="ru-RU" smtClean="0"/>
              <a:t>‹#›</a:t>
            </a:fld>
            <a:endParaRPr lang="ru-RU"/>
          </a:p>
        </p:txBody>
      </p:sp>
      <p:sp>
        <p:nvSpPr>
          <p:cNvPr id="5" name="Date Placeholder 4"/>
          <p:cNvSpPr>
            <a:spLocks noGrp="1"/>
          </p:cNvSpPr>
          <p:nvPr>
            <p:ph type="dt" sz="half" idx="10"/>
          </p:nvPr>
        </p:nvSpPr>
        <p:spPr/>
        <p:txBody>
          <a:bodyPr/>
          <a:lstStyle/>
          <a:p>
            <a:fld id="{A7DC7351-F584-483A-B157-8DB3544C6664}" type="datetimeFigureOut">
              <a:rPr lang="ru-RU" smtClean="0"/>
              <a:t>08.06.2023</a:t>
            </a:fld>
            <a:endParaRPr lang="ru-RU"/>
          </a:p>
        </p:txBody>
      </p:sp>
    </p:spTree>
    <p:extLst>
      <p:ext uri="{BB962C8B-B14F-4D97-AF65-F5344CB8AC3E}">
        <p14:creationId xmlns:p14="http://schemas.microsoft.com/office/powerpoint/2010/main" val="4107834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7DC7351-F584-483A-B157-8DB3544C6664}" type="datetimeFigureOut">
              <a:rPr lang="ru-RU" smtClean="0"/>
              <a:t>08.06.2023</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75BB5AB-F1E5-4CD1-81B3-B7215B24A6A3}" type="slidenum">
              <a:rPr lang="ru-RU" smtClean="0"/>
              <a:t>‹#›</a:t>
            </a:fld>
            <a:endParaRPr lang="ru-RU"/>
          </a:p>
        </p:txBody>
      </p:sp>
    </p:spTree>
    <p:extLst>
      <p:ext uri="{BB962C8B-B14F-4D97-AF65-F5344CB8AC3E}">
        <p14:creationId xmlns:p14="http://schemas.microsoft.com/office/powerpoint/2010/main" val="177806472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800100" y="1799030"/>
            <a:ext cx="9966960" cy="914400"/>
          </a:xfrm>
        </p:spPr>
        <p:txBody>
          <a:bodyPr>
            <a:normAutofit/>
          </a:bodyPr>
          <a:lstStyle/>
          <a:p>
            <a:pPr algn="ctr"/>
            <a:r>
              <a:rPr lang="ru-RU" sz="3200" dirty="0" err="1">
                <a:solidFill>
                  <a:schemeClr val="accent2">
                    <a:lumMod val="50000"/>
                  </a:schemeClr>
                </a:solidFill>
                <a:latin typeface="Franklin Gothic Heavy" panose="020B0903020102020204" pitchFamily="34" charset="0"/>
              </a:rPr>
              <a:t>Спільні</a:t>
            </a:r>
            <a:r>
              <a:rPr lang="ru-RU" sz="3200" dirty="0">
                <a:solidFill>
                  <a:schemeClr val="accent2">
                    <a:lumMod val="50000"/>
                  </a:schemeClr>
                </a:solidFill>
                <a:latin typeface="Franklin Gothic Heavy" panose="020B0903020102020204" pitchFamily="34" charset="0"/>
              </a:rPr>
              <a:t> </a:t>
            </a:r>
            <a:r>
              <a:rPr lang="ru-RU" sz="3200" dirty="0" err="1">
                <a:solidFill>
                  <a:schemeClr val="accent2">
                    <a:lumMod val="50000"/>
                  </a:schemeClr>
                </a:solidFill>
                <a:latin typeface="Franklin Gothic Heavy" panose="020B0903020102020204" pitchFamily="34" charset="0"/>
              </a:rPr>
              <a:t>цінності</a:t>
            </a:r>
            <a:r>
              <a:rPr lang="ru-RU" sz="3200" dirty="0">
                <a:solidFill>
                  <a:schemeClr val="accent2">
                    <a:lumMod val="50000"/>
                  </a:schemeClr>
                </a:solidFill>
                <a:latin typeface="Franklin Gothic Heavy" panose="020B0903020102020204" pitchFamily="34" charset="0"/>
              </a:rPr>
              <a:t> </a:t>
            </a:r>
            <a:r>
              <a:rPr lang="ru-RU" sz="3200" dirty="0" err="1">
                <a:solidFill>
                  <a:schemeClr val="accent2">
                    <a:lumMod val="50000"/>
                  </a:schemeClr>
                </a:solidFill>
                <a:latin typeface="Franklin Gothic Heavy" panose="020B0903020102020204" pitchFamily="34" charset="0"/>
              </a:rPr>
              <a:t>ЄС</a:t>
            </a:r>
            <a:r>
              <a:rPr lang="ru-RU" sz="3200" dirty="0">
                <a:solidFill>
                  <a:schemeClr val="accent2">
                    <a:lumMod val="50000"/>
                  </a:schemeClr>
                </a:solidFill>
                <a:latin typeface="Franklin Gothic Heavy" panose="020B0903020102020204" pitchFamily="34" charset="0"/>
              </a:rPr>
              <a:t> та </a:t>
            </a:r>
            <a:r>
              <a:rPr lang="ru-RU" sz="3200" dirty="0" err="1">
                <a:solidFill>
                  <a:schemeClr val="accent2">
                    <a:lumMod val="50000"/>
                  </a:schemeClr>
                </a:solidFill>
                <a:latin typeface="Franklin Gothic Heavy" panose="020B0903020102020204" pitchFamily="34" charset="0"/>
              </a:rPr>
              <a:t>України</a:t>
            </a:r>
            <a:endParaRPr lang="ru-RU" sz="3200" dirty="0">
              <a:solidFill>
                <a:schemeClr val="accent2">
                  <a:lumMod val="50000"/>
                </a:schemeClr>
              </a:solidFill>
              <a:latin typeface="Franklin Gothic Heavy" panose="020B0903020102020204" pitchFamily="34" charset="0"/>
            </a:endParaRPr>
          </a:p>
        </p:txBody>
      </p:sp>
      <p:pic>
        <p:nvPicPr>
          <p:cNvPr id="6" name="Рисунок 5"/>
          <p:cNvPicPr>
            <a:picLocks noChangeAspect="1"/>
          </p:cNvPicPr>
          <p:nvPr/>
        </p:nvPicPr>
        <p:blipFill>
          <a:blip r:embed="rId2"/>
          <a:stretch>
            <a:fillRect/>
          </a:stretch>
        </p:blipFill>
        <p:spPr>
          <a:xfrm>
            <a:off x="3072384" y="2916936"/>
            <a:ext cx="5422392" cy="3371659"/>
          </a:xfrm>
          <a:prstGeom prst="rect">
            <a:avLst/>
          </a:prstGeom>
        </p:spPr>
      </p:pic>
      <p:sp>
        <p:nvSpPr>
          <p:cNvPr id="7" name="TextBox 6"/>
          <p:cNvSpPr txBox="1"/>
          <p:nvPr/>
        </p:nvSpPr>
        <p:spPr>
          <a:xfrm>
            <a:off x="9592056" y="6027003"/>
            <a:ext cx="2770632" cy="830997"/>
          </a:xfrm>
          <a:prstGeom prst="rect">
            <a:avLst/>
          </a:prstGeom>
          <a:noFill/>
        </p:spPr>
        <p:txBody>
          <a:bodyPr wrap="square" rtlCol="0">
            <a:spAutoFit/>
          </a:bodyPr>
          <a:lstStyle/>
          <a:p>
            <a:r>
              <a:rPr lang="uk-UA" sz="1600" dirty="0" smtClean="0"/>
              <a:t>Презентацію підготувала:</a:t>
            </a:r>
          </a:p>
          <a:p>
            <a:r>
              <a:rPr lang="uk-UA" sz="1600" dirty="0" smtClean="0"/>
              <a:t>Студентка 410 групи</a:t>
            </a:r>
          </a:p>
          <a:p>
            <a:r>
              <a:rPr lang="uk-UA" sz="1600" dirty="0" smtClean="0"/>
              <a:t>Бесперстова Марія</a:t>
            </a:r>
            <a:endParaRPr lang="ru-RU" sz="1600" dirty="0"/>
          </a:p>
        </p:txBody>
      </p:sp>
    </p:spTree>
    <p:extLst>
      <p:ext uri="{BB962C8B-B14F-4D97-AF65-F5344CB8AC3E}">
        <p14:creationId xmlns:p14="http://schemas.microsoft.com/office/powerpoint/2010/main" val="4202559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24" y="806196"/>
            <a:ext cx="9414103" cy="3692652"/>
          </a:xfrm>
        </p:spPr>
        <p:txBody>
          <a:bodyPr>
            <a:noAutofit/>
          </a:bodyPr>
          <a:lstStyle/>
          <a:p>
            <a:r>
              <a:rPr lang="ru-RU" sz="2400" dirty="0" smtClean="0">
                <a:solidFill>
                  <a:schemeClr val="accent2">
                    <a:lumMod val="50000"/>
                  </a:schemeClr>
                </a:solidFill>
              </a:rPr>
              <a:t>   </a:t>
            </a:r>
            <a:r>
              <a:rPr lang="ru-RU" sz="2400" dirty="0" err="1" smtClean="0">
                <a:solidFill>
                  <a:schemeClr val="accent2">
                    <a:lumMod val="50000"/>
                  </a:schemeClr>
                </a:solidFill>
              </a:rPr>
              <a:t>Світогляд</a:t>
            </a:r>
            <a:r>
              <a:rPr lang="ru-RU" sz="2400" dirty="0" smtClean="0">
                <a:solidFill>
                  <a:schemeClr val="accent2">
                    <a:lumMod val="50000"/>
                  </a:schemeClr>
                </a:solidFill>
              </a:rPr>
              <a:t> </a:t>
            </a:r>
            <a:r>
              <a:rPr lang="ru-RU" sz="2400" dirty="0" err="1">
                <a:solidFill>
                  <a:schemeClr val="accent2">
                    <a:lumMod val="50000"/>
                  </a:schemeClr>
                </a:solidFill>
              </a:rPr>
              <a:t>Європейського</a:t>
            </a:r>
            <a:r>
              <a:rPr lang="ru-RU" sz="2400" dirty="0">
                <a:solidFill>
                  <a:schemeClr val="accent2">
                    <a:lumMod val="50000"/>
                  </a:schemeClr>
                </a:solidFill>
              </a:rPr>
              <a:t> Союзу </a:t>
            </a:r>
            <a:r>
              <a:rPr lang="ru-RU" sz="2400" dirty="0" err="1">
                <a:solidFill>
                  <a:schemeClr val="accent2">
                    <a:lumMod val="50000"/>
                  </a:schemeClr>
                </a:solidFill>
              </a:rPr>
              <a:t>ґрунтується</a:t>
            </a:r>
            <a:r>
              <a:rPr lang="ru-RU" sz="2400" dirty="0">
                <a:solidFill>
                  <a:schemeClr val="accent2">
                    <a:lumMod val="50000"/>
                  </a:schemeClr>
                </a:solidFill>
              </a:rPr>
              <a:t> на шести </a:t>
            </a:r>
            <a:r>
              <a:rPr lang="ru-RU" sz="2400" dirty="0" err="1">
                <a:solidFill>
                  <a:schemeClr val="accent2">
                    <a:lumMod val="50000"/>
                  </a:schemeClr>
                </a:solidFill>
              </a:rPr>
              <a:t>основних</a:t>
            </a:r>
            <a:r>
              <a:rPr lang="ru-RU" sz="2400" dirty="0">
                <a:solidFill>
                  <a:schemeClr val="accent2">
                    <a:lumMod val="50000"/>
                  </a:schemeClr>
                </a:solidFill>
              </a:rPr>
              <a:t> </a:t>
            </a:r>
            <a:r>
              <a:rPr lang="ru-RU" sz="2400" dirty="0" err="1">
                <a:solidFill>
                  <a:schemeClr val="accent2">
                    <a:lumMod val="50000"/>
                  </a:schemeClr>
                </a:solidFill>
              </a:rPr>
              <a:t>цінностях</a:t>
            </a:r>
            <a:r>
              <a:rPr lang="ru-RU" sz="2400" dirty="0">
                <a:solidFill>
                  <a:schemeClr val="accent2">
                    <a:lumMod val="50000"/>
                  </a:schemeClr>
                </a:solidFill>
              </a:rPr>
              <a:t>, </a:t>
            </a:r>
            <a:r>
              <a:rPr lang="ru-RU" sz="2400" dirty="0" err="1">
                <a:solidFill>
                  <a:schemeClr val="accent2">
                    <a:lumMod val="50000"/>
                  </a:schemeClr>
                </a:solidFill>
              </a:rPr>
              <a:t>які</a:t>
            </a:r>
            <a:r>
              <a:rPr lang="ru-RU" sz="2400" dirty="0">
                <a:solidFill>
                  <a:schemeClr val="accent2">
                    <a:lumMod val="50000"/>
                  </a:schemeClr>
                </a:solidFill>
              </a:rPr>
              <a:t> є </a:t>
            </a:r>
            <a:r>
              <a:rPr lang="ru-RU" sz="2400" dirty="0" err="1">
                <a:solidFill>
                  <a:schemeClr val="accent2">
                    <a:lumMod val="50000"/>
                  </a:schemeClr>
                </a:solidFill>
              </a:rPr>
              <a:t>близькими</a:t>
            </a:r>
            <a:r>
              <a:rPr lang="ru-RU" sz="2400" dirty="0">
                <a:solidFill>
                  <a:schemeClr val="accent2">
                    <a:lumMod val="50000"/>
                  </a:schemeClr>
                </a:solidFill>
              </a:rPr>
              <a:t> та </a:t>
            </a:r>
            <a:r>
              <a:rPr lang="ru-RU" sz="2400" dirty="0" err="1">
                <a:solidFill>
                  <a:schemeClr val="accent2">
                    <a:lumMod val="50000"/>
                  </a:schemeClr>
                </a:solidFill>
              </a:rPr>
              <a:t>зрозумілими</a:t>
            </a:r>
            <a:r>
              <a:rPr lang="ru-RU" sz="2400" dirty="0">
                <a:solidFill>
                  <a:schemeClr val="accent2">
                    <a:lumMod val="50000"/>
                  </a:schemeClr>
                </a:solidFill>
              </a:rPr>
              <a:t> кожному </a:t>
            </a:r>
            <a:r>
              <a:rPr lang="ru-RU" sz="2400" dirty="0" err="1">
                <a:solidFill>
                  <a:schemeClr val="accent2">
                    <a:lumMod val="50000"/>
                  </a:schemeClr>
                </a:solidFill>
              </a:rPr>
              <a:t>українцю</a:t>
            </a:r>
            <a:r>
              <a:rPr lang="ru-RU" sz="2400" dirty="0">
                <a:solidFill>
                  <a:schemeClr val="accent2">
                    <a:lumMod val="50000"/>
                  </a:schemeClr>
                </a:solidFill>
              </a:rPr>
              <a:t>. </a:t>
            </a:r>
            <a:r>
              <a:rPr lang="ru-RU" sz="2400" dirty="0" err="1">
                <a:solidFill>
                  <a:schemeClr val="accent2">
                    <a:lumMod val="50000"/>
                  </a:schemeClr>
                </a:solidFill>
              </a:rPr>
              <a:t>Саме</a:t>
            </a:r>
            <a:r>
              <a:rPr lang="ru-RU" sz="2400" dirty="0">
                <a:solidFill>
                  <a:schemeClr val="accent2">
                    <a:lumMod val="50000"/>
                  </a:schemeClr>
                </a:solidFill>
              </a:rPr>
              <a:t> вони </a:t>
            </a:r>
            <a:r>
              <a:rPr lang="ru-RU" sz="2400" dirty="0" err="1">
                <a:solidFill>
                  <a:schemeClr val="accent2">
                    <a:lumMod val="50000"/>
                  </a:schemeClr>
                </a:solidFill>
              </a:rPr>
              <a:t>об’єднують</a:t>
            </a:r>
            <a:r>
              <a:rPr lang="ru-RU" sz="2400" dirty="0">
                <a:solidFill>
                  <a:schemeClr val="accent2">
                    <a:lumMod val="50000"/>
                  </a:schemeClr>
                </a:solidFill>
              </a:rPr>
              <a:t> нас з </a:t>
            </a:r>
            <a:r>
              <a:rPr lang="ru-RU" sz="2400" dirty="0" err="1">
                <a:solidFill>
                  <a:schemeClr val="accent2">
                    <a:lumMod val="50000"/>
                  </a:schemeClr>
                </a:solidFill>
              </a:rPr>
              <a:t>європейцями</a:t>
            </a:r>
            <a:r>
              <a:rPr lang="ru-RU" sz="2400" dirty="0">
                <a:solidFill>
                  <a:schemeClr val="accent2">
                    <a:lumMod val="50000"/>
                  </a:schemeClr>
                </a:solidFill>
              </a:rPr>
              <a:t> </a:t>
            </a:r>
            <a:r>
              <a:rPr lang="ru-RU" sz="2400" dirty="0" err="1">
                <a:solidFill>
                  <a:schemeClr val="accent2">
                    <a:lumMod val="50000"/>
                  </a:schemeClr>
                </a:solidFill>
              </a:rPr>
              <a:t>більше</a:t>
            </a:r>
            <a:r>
              <a:rPr lang="ru-RU" sz="2400" dirty="0">
                <a:solidFill>
                  <a:schemeClr val="accent2">
                    <a:lumMod val="50000"/>
                  </a:schemeClr>
                </a:solidFill>
              </a:rPr>
              <a:t>, </a:t>
            </a:r>
            <a:r>
              <a:rPr lang="ru-RU" sz="2400" dirty="0" err="1">
                <a:solidFill>
                  <a:schemeClr val="accent2">
                    <a:lumMod val="50000"/>
                  </a:schemeClr>
                </a:solidFill>
              </a:rPr>
              <a:t>ніж</a:t>
            </a:r>
            <a:r>
              <a:rPr lang="ru-RU" sz="2400" dirty="0">
                <a:solidFill>
                  <a:schemeClr val="accent2">
                    <a:lumMod val="50000"/>
                  </a:schemeClr>
                </a:solidFill>
              </a:rPr>
              <a:t> </a:t>
            </a:r>
            <a:r>
              <a:rPr lang="ru-RU" sz="2400" dirty="0" err="1">
                <a:solidFill>
                  <a:schemeClr val="accent2">
                    <a:lumMod val="50000"/>
                  </a:schemeClr>
                </a:solidFill>
              </a:rPr>
              <a:t>навіть</a:t>
            </a:r>
            <a:r>
              <a:rPr lang="ru-RU" sz="2400" dirty="0">
                <a:solidFill>
                  <a:schemeClr val="accent2">
                    <a:lumMod val="50000"/>
                  </a:schemeClr>
                </a:solidFill>
              </a:rPr>
              <a:t> </a:t>
            </a:r>
            <a:r>
              <a:rPr lang="ru-RU" sz="2400" dirty="0" err="1">
                <a:solidFill>
                  <a:schemeClr val="accent2">
                    <a:lumMod val="50000"/>
                  </a:schemeClr>
                </a:solidFill>
              </a:rPr>
              <a:t>закони</a:t>
            </a:r>
            <a:r>
              <a:rPr lang="ru-RU" sz="2400" dirty="0">
                <a:solidFill>
                  <a:schemeClr val="accent2">
                    <a:lumMod val="50000"/>
                  </a:schemeClr>
                </a:solidFill>
              </a:rPr>
              <a:t> </a:t>
            </a:r>
            <a:r>
              <a:rPr lang="ru-RU" sz="2400" dirty="0" err="1">
                <a:solidFill>
                  <a:schemeClr val="accent2">
                    <a:lumMod val="50000"/>
                  </a:schemeClr>
                </a:solidFill>
              </a:rPr>
              <a:t>чи</a:t>
            </a:r>
            <a:r>
              <a:rPr lang="ru-RU" sz="2400" dirty="0">
                <a:solidFill>
                  <a:schemeClr val="accent2">
                    <a:lumMod val="50000"/>
                  </a:schemeClr>
                </a:solidFill>
              </a:rPr>
              <a:t> </a:t>
            </a:r>
            <a:r>
              <a:rPr lang="ru-RU" sz="2400" dirty="0" err="1">
                <a:solidFill>
                  <a:schemeClr val="accent2">
                    <a:lumMod val="50000"/>
                  </a:schemeClr>
                </a:solidFill>
              </a:rPr>
              <a:t>міждержавні</a:t>
            </a:r>
            <a:r>
              <a:rPr lang="ru-RU" sz="2400" dirty="0">
                <a:solidFill>
                  <a:schemeClr val="accent2">
                    <a:lumMod val="50000"/>
                  </a:schemeClr>
                </a:solidFill>
              </a:rPr>
              <a:t> угоди.</a:t>
            </a:r>
            <a:br>
              <a:rPr lang="ru-RU" sz="2400" dirty="0">
                <a:solidFill>
                  <a:schemeClr val="accent2">
                    <a:lumMod val="50000"/>
                  </a:schemeClr>
                </a:solidFill>
              </a:rPr>
            </a:br>
            <a:r>
              <a:rPr lang="ru-RU" sz="2400" dirty="0">
                <a:solidFill>
                  <a:schemeClr val="accent2">
                    <a:lumMod val="50000"/>
                  </a:schemeClr>
                </a:solidFill>
              </a:rPr>
              <a:t/>
            </a:r>
            <a:br>
              <a:rPr lang="ru-RU" sz="2400" dirty="0">
                <a:solidFill>
                  <a:schemeClr val="accent2">
                    <a:lumMod val="50000"/>
                  </a:schemeClr>
                </a:solidFill>
              </a:rPr>
            </a:br>
            <a:r>
              <a:rPr lang="ru-RU" sz="2400" dirty="0" err="1">
                <a:solidFill>
                  <a:schemeClr val="accent2">
                    <a:lumMod val="50000"/>
                  </a:schemeClr>
                </a:solidFill>
              </a:rPr>
              <a:t>Шість</a:t>
            </a:r>
            <a:r>
              <a:rPr lang="ru-RU" sz="2400" dirty="0">
                <a:solidFill>
                  <a:schemeClr val="accent2">
                    <a:lumMod val="50000"/>
                  </a:schemeClr>
                </a:solidFill>
              </a:rPr>
              <a:t> </a:t>
            </a:r>
            <a:r>
              <a:rPr lang="ru-RU" sz="2400" dirty="0" err="1">
                <a:solidFill>
                  <a:schemeClr val="accent2">
                    <a:lumMod val="50000"/>
                  </a:schemeClr>
                </a:solidFill>
              </a:rPr>
              <a:t>базових</a:t>
            </a:r>
            <a:r>
              <a:rPr lang="ru-RU" sz="2400" dirty="0">
                <a:solidFill>
                  <a:schemeClr val="accent2">
                    <a:lumMod val="50000"/>
                  </a:schemeClr>
                </a:solidFill>
              </a:rPr>
              <a:t> </a:t>
            </a:r>
            <a:r>
              <a:rPr lang="ru-RU" sz="2400" dirty="0" err="1">
                <a:solidFill>
                  <a:schemeClr val="accent2">
                    <a:lumMod val="50000"/>
                  </a:schemeClr>
                </a:solidFill>
              </a:rPr>
              <a:t>цінностей</a:t>
            </a:r>
            <a:r>
              <a:rPr lang="ru-RU" sz="2400" dirty="0">
                <a:solidFill>
                  <a:schemeClr val="accent2">
                    <a:lumMod val="50000"/>
                  </a:schemeClr>
                </a:solidFill>
              </a:rPr>
              <a:t> </a:t>
            </a:r>
            <a:r>
              <a:rPr lang="ru-RU" sz="2400" dirty="0" err="1">
                <a:solidFill>
                  <a:schemeClr val="accent2">
                    <a:lumMod val="50000"/>
                  </a:schemeClr>
                </a:solidFill>
              </a:rPr>
              <a:t>Європейського</a:t>
            </a:r>
            <a:r>
              <a:rPr lang="ru-RU" sz="2400" dirty="0">
                <a:solidFill>
                  <a:schemeClr val="accent2">
                    <a:lumMod val="50000"/>
                  </a:schemeClr>
                </a:solidFill>
              </a:rPr>
              <a:t> Союзу – </a:t>
            </a:r>
            <a:r>
              <a:rPr lang="ru-RU" sz="2400" dirty="0" err="1">
                <a:solidFill>
                  <a:schemeClr val="accent2">
                    <a:lumMod val="50000"/>
                  </a:schemeClr>
                </a:solidFill>
              </a:rPr>
              <a:t>це</a:t>
            </a:r>
            <a:r>
              <a:rPr lang="ru-RU" sz="2400" dirty="0">
                <a:solidFill>
                  <a:schemeClr val="accent2">
                    <a:lumMod val="50000"/>
                  </a:schemeClr>
                </a:solidFill>
              </a:rPr>
              <a:t> </a:t>
            </a:r>
            <a:r>
              <a:rPr lang="ru-RU" sz="2400" dirty="0" err="1">
                <a:solidFill>
                  <a:schemeClr val="accent2">
                    <a:lumMod val="50000"/>
                  </a:schemeClr>
                </a:solidFill>
              </a:rPr>
              <a:t>світоглядні</a:t>
            </a:r>
            <a:r>
              <a:rPr lang="ru-RU" sz="2400" dirty="0">
                <a:solidFill>
                  <a:schemeClr val="accent2">
                    <a:lumMod val="50000"/>
                  </a:schemeClr>
                </a:solidFill>
              </a:rPr>
              <a:t> </a:t>
            </a:r>
            <a:r>
              <a:rPr lang="ru-RU" sz="2400" dirty="0" err="1">
                <a:solidFill>
                  <a:schemeClr val="accent2">
                    <a:lumMod val="50000"/>
                  </a:schemeClr>
                </a:solidFill>
              </a:rPr>
              <a:t>принципи</a:t>
            </a:r>
            <a:r>
              <a:rPr lang="ru-RU" sz="2400" dirty="0">
                <a:solidFill>
                  <a:schemeClr val="accent2">
                    <a:lumMod val="50000"/>
                  </a:schemeClr>
                </a:solidFill>
              </a:rPr>
              <a:t>, а </a:t>
            </a:r>
            <a:r>
              <a:rPr lang="ru-RU" sz="2400" dirty="0" err="1">
                <a:solidFill>
                  <a:schemeClr val="accent2">
                    <a:lumMod val="50000"/>
                  </a:schemeClr>
                </a:solidFill>
              </a:rPr>
              <a:t>саме</a:t>
            </a:r>
            <a:r>
              <a:rPr lang="ru-RU" sz="2400" dirty="0">
                <a:solidFill>
                  <a:schemeClr val="accent2">
                    <a:lumMod val="50000"/>
                  </a:schemeClr>
                </a:solidFill>
              </a:rPr>
              <a:t>: </a:t>
            </a:r>
            <a:r>
              <a:rPr lang="ru-RU" sz="2400" dirty="0" err="1">
                <a:solidFill>
                  <a:schemeClr val="accent2">
                    <a:lumMod val="50000"/>
                  </a:schemeClr>
                </a:solidFill>
              </a:rPr>
              <a:t>повага</a:t>
            </a:r>
            <a:r>
              <a:rPr lang="ru-RU" sz="2400" dirty="0">
                <a:solidFill>
                  <a:schemeClr val="accent2">
                    <a:lumMod val="50000"/>
                  </a:schemeClr>
                </a:solidFill>
              </a:rPr>
              <a:t> до </a:t>
            </a:r>
            <a:r>
              <a:rPr lang="ru-RU" sz="2400" dirty="0" err="1">
                <a:solidFill>
                  <a:schemeClr val="accent2">
                    <a:lumMod val="50000"/>
                  </a:schemeClr>
                </a:solidFill>
              </a:rPr>
              <a:t>людської</a:t>
            </a:r>
            <a:r>
              <a:rPr lang="ru-RU" sz="2400" dirty="0">
                <a:solidFill>
                  <a:schemeClr val="accent2">
                    <a:lumMod val="50000"/>
                  </a:schemeClr>
                </a:solidFill>
              </a:rPr>
              <a:t> </a:t>
            </a:r>
            <a:r>
              <a:rPr lang="ru-RU" sz="2400" dirty="0" err="1">
                <a:solidFill>
                  <a:schemeClr val="accent2">
                    <a:lumMod val="50000"/>
                  </a:schemeClr>
                </a:solidFill>
              </a:rPr>
              <a:t>гідності</a:t>
            </a:r>
            <a:r>
              <a:rPr lang="ru-RU" sz="2400" dirty="0">
                <a:solidFill>
                  <a:schemeClr val="accent2">
                    <a:lumMod val="50000"/>
                  </a:schemeClr>
                </a:solidFill>
              </a:rPr>
              <a:t>, свобода, </a:t>
            </a:r>
            <a:r>
              <a:rPr lang="ru-RU" sz="2400" dirty="0" err="1">
                <a:solidFill>
                  <a:schemeClr val="accent2">
                    <a:lumMod val="50000"/>
                  </a:schemeClr>
                </a:solidFill>
              </a:rPr>
              <a:t>демократія</a:t>
            </a:r>
            <a:r>
              <a:rPr lang="ru-RU" sz="2400" dirty="0">
                <a:solidFill>
                  <a:schemeClr val="accent2">
                    <a:lumMod val="50000"/>
                  </a:schemeClr>
                </a:solidFill>
              </a:rPr>
              <a:t>, </a:t>
            </a:r>
            <a:r>
              <a:rPr lang="ru-RU" sz="2400" dirty="0" err="1">
                <a:solidFill>
                  <a:schemeClr val="accent2">
                    <a:lumMod val="50000"/>
                  </a:schemeClr>
                </a:solidFill>
              </a:rPr>
              <a:t>рівність</a:t>
            </a:r>
            <a:r>
              <a:rPr lang="ru-RU" sz="2400" dirty="0">
                <a:solidFill>
                  <a:schemeClr val="accent2">
                    <a:lumMod val="50000"/>
                  </a:schemeClr>
                </a:solidFill>
              </a:rPr>
              <a:t>, верховенство права та </a:t>
            </a:r>
            <a:r>
              <a:rPr lang="ru-RU" sz="2400" dirty="0" err="1">
                <a:solidFill>
                  <a:schemeClr val="accent2">
                    <a:lumMod val="50000"/>
                  </a:schemeClr>
                </a:solidFill>
              </a:rPr>
              <a:t>повага</a:t>
            </a:r>
            <a:r>
              <a:rPr lang="ru-RU" sz="2400" dirty="0">
                <a:solidFill>
                  <a:schemeClr val="accent2">
                    <a:lumMod val="50000"/>
                  </a:schemeClr>
                </a:solidFill>
              </a:rPr>
              <a:t> до прав </a:t>
            </a:r>
            <a:r>
              <a:rPr lang="ru-RU" sz="2400" dirty="0" err="1">
                <a:solidFill>
                  <a:schemeClr val="accent2">
                    <a:lumMod val="50000"/>
                  </a:schemeClr>
                </a:solidFill>
              </a:rPr>
              <a:t>людини</a:t>
            </a:r>
            <a:r>
              <a:rPr lang="ru-RU" sz="2400" dirty="0">
                <a:solidFill>
                  <a:schemeClr val="accent2">
                    <a:lumMod val="50000"/>
                  </a:schemeClr>
                </a:solidFill>
              </a:rPr>
              <a:t>, </a:t>
            </a:r>
            <a:r>
              <a:rPr lang="ru-RU" sz="2400" dirty="0" err="1">
                <a:solidFill>
                  <a:schemeClr val="accent2">
                    <a:lumMod val="50000"/>
                  </a:schemeClr>
                </a:solidFill>
              </a:rPr>
              <a:t>включно</a:t>
            </a:r>
            <a:r>
              <a:rPr lang="ru-RU" sz="2400" dirty="0">
                <a:solidFill>
                  <a:schemeClr val="accent2">
                    <a:lumMod val="50000"/>
                  </a:schemeClr>
                </a:solidFill>
              </a:rPr>
              <a:t> з правами </a:t>
            </a:r>
            <a:r>
              <a:rPr lang="ru-RU" sz="2400" dirty="0" err="1">
                <a:solidFill>
                  <a:schemeClr val="accent2">
                    <a:lumMod val="50000"/>
                  </a:schemeClr>
                </a:solidFill>
              </a:rPr>
              <a:t>меншин</a:t>
            </a:r>
            <a:r>
              <a:rPr lang="ru-RU" sz="2400" dirty="0">
                <a:solidFill>
                  <a:schemeClr val="accent2">
                    <a:lumMod val="50000"/>
                  </a:schemeClr>
                </a:solidFill>
              </a:rPr>
              <a:t>.</a:t>
            </a:r>
          </a:p>
        </p:txBody>
      </p:sp>
      <p:pic>
        <p:nvPicPr>
          <p:cNvPr id="4" name="Рисунок 3"/>
          <p:cNvPicPr>
            <a:picLocks noChangeAspect="1"/>
          </p:cNvPicPr>
          <p:nvPr/>
        </p:nvPicPr>
        <p:blipFill>
          <a:blip r:embed="rId2"/>
          <a:stretch>
            <a:fillRect/>
          </a:stretch>
        </p:blipFill>
        <p:spPr>
          <a:xfrm>
            <a:off x="7569137" y="3957610"/>
            <a:ext cx="4244912" cy="2425664"/>
          </a:xfrm>
          <a:prstGeom prst="rect">
            <a:avLst/>
          </a:prstGeom>
        </p:spPr>
      </p:pic>
      <p:pic>
        <p:nvPicPr>
          <p:cNvPr id="5" name="Рисунок 4"/>
          <p:cNvPicPr>
            <a:picLocks noChangeAspect="1"/>
          </p:cNvPicPr>
          <p:nvPr/>
        </p:nvPicPr>
        <p:blipFill>
          <a:blip r:embed="rId3"/>
          <a:stretch>
            <a:fillRect/>
          </a:stretch>
        </p:blipFill>
        <p:spPr>
          <a:xfrm>
            <a:off x="9184386" y="2455164"/>
            <a:ext cx="2857500" cy="1600200"/>
          </a:xfrm>
          <a:prstGeom prst="rect">
            <a:avLst/>
          </a:prstGeom>
        </p:spPr>
      </p:pic>
    </p:spTree>
    <p:extLst>
      <p:ext uri="{BB962C8B-B14F-4D97-AF65-F5344CB8AC3E}">
        <p14:creationId xmlns:p14="http://schemas.microsoft.com/office/powerpoint/2010/main" val="2630195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7574280" y="4225098"/>
            <a:ext cx="4258056" cy="2395157"/>
          </a:xfrm>
          <a:prstGeom prst="rect">
            <a:avLst/>
          </a:prstGeom>
        </p:spPr>
      </p:pic>
      <p:sp>
        <p:nvSpPr>
          <p:cNvPr id="2" name="Заголовок 1"/>
          <p:cNvSpPr>
            <a:spLocks noGrp="1"/>
          </p:cNvSpPr>
          <p:nvPr>
            <p:ph type="title"/>
          </p:nvPr>
        </p:nvSpPr>
        <p:spPr>
          <a:xfrm>
            <a:off x="438912" y="1045748"/>
            <a:ext cx="7309104" cy="4858512"/>
          </a:xfrm>
        </p:spPr>
        <p:txBody>
          <a:bodyPr>
            <a:noAutofit/>
          </a:bodyPr>
          <a:lstStyle/>
          <a:p>
            <a:r>
              <a:rPr lang="ru-RU" sz="2800" dirty="0" smtClean="0">
                <a:solidFill>
                  <a:schemeClr val="accent2">
                    <a:lumMod val="50000"/>
                  </a:schemeClr>
                </a:solidFill>
              </a:rPr>
              <a:t>  </a:t>
            </a:r>
            <a:r>
              <a:rPr lang="ru-RU" sz="2400" b="1" u="sng" dirty="0" err="1" smtClean="0">
                <a:solidFill>
                  <a:schemeClr val="accent2">
                    <a:lumMod val="50000"/>
                  </a:schemeClr>
                </a:solidFill>
              </a:rPr>
              <a:t>Повага</a:t>
            </a:r>
            <a:r>
              <a:rPr lang="ru-RU" sz="2400" b="1" u="sng" dirty="0" smtClean="0">
                <a:solidFill>
                  <a:schemeClr val="accent2">
                    <a:lumMod val="50000"/>
                  </a:schemeClr>
                </a:solidFill>
              </a:rPr>
              <a:t> </a:t>
            </a:r>
            <a:r>
              <a:rPr lang="ru-RU" sz="2400" b="1" u="sng" dirty="0">
                <a:solidFill>
                  <a:schemeClr val="accent2">
                    <a:lumMod val="50000"/>
                  </a:schemeClr>
                </a:solidFill>
              </a:rPr>
              <a:t>до </a:t>
            </a:r>
            <a:r>
              <a:rPr lang="ru-RU" sz="2400" b="1" u="sng" dirty="0" err="1">
                <a:solidFill>
                  <a:schemeClr val="accent2">
                    <a:lumMod val="50000"/>
                  </a:schemeClr>
                </a:solidFill>
              </a:rPr>
              <a:t>людської</a:t>
            </a:r>
            <a:r>
              <a:rPr lang="ru-RU" sz="2400" b="1" u="sng" dirty="0">
                <a:solidFill>
                  <a:schemeClr val="accent2">
                    <a:lumMod val="50000"/>
                  </a:schemeClr>
                </a:solidFill>
              </a:rPr>
              <a:t> </a:t>
            </a:r>
            <a:r>
              <a:rPr lang="ru-RU" sz="2400" b="1" u="sng" dirty="0" err="1">
                <a:solidFill>
                  <a:schemeClr val="accent2">
                    <a:lumMod val="50000"/>
                  </a:schemeClr>
                </a:solidFill>
              </a:rPr>
              <a:t>гідності</a:t>
            </a:r>
            <a:r>
              <a:rPr lang="ru-RU" sz="2400" b="1" u="sng" dirty="0">
                <a:solidFill>
                  <a:schemeClr val="accent2">
                    <a:lumMod val="50000"/>
                  </a:schemeClr>
                </a:solidFill>
              </a:rPr>
              <a:t> </a:t>
            </a:r>
            <a:r>
              <a:rPr lang="ru-RU" sz="2400" dirty="0">
                <a:solidFill>
                  <a:schemeClr val="accent2">
                    <a:lumMod val="50000"/>
                  </a:schemeClr>
                </a:solidFill>
              </a:rPr>
              <a:t>є </a:t>
            </a:r>
            <a:r>
              <a:rPr lang="ru-RU" sz="2400" dirty="0" err="1">
                <a:solidFill>
                  <a:schemeClr val="accent2">
                    <a:lumMod val="50000"/>
                  </a:schemeClr>
                </a:solidFill>
              </a:rPr>
              <a:t>джерелом</a:t>
            </a:r>
            <a:r>
              <a:rPr lang="ru-RU" sz="2400" dirty="0">
                <a:solidFill>
                  <a:schemeClr val="accent2">
                    <a:lumMod val="50000"/>
                  </a:schemeClr>
                </a:solidFill>
              </a:rPr>
              <a:t> </a:t>
            </a:r>
            <a:r>
              <a:rPr lang="ru-RU" sz="2400" dirty="0" err="1">
                <a:solidFill>
                  <a:schemeClr val="accent2">
                    <a:lumMod val="50000"/>
                  </a:schemeClr>
                </a:solidFill>
              </a:rPr>
              <a:t>усіх</a:t>
            </a:r>
            <a:r>
              <a:rPr lang="ru-RU" sz="2400" dirty="0">
                <a:solidFill>
                  <a:schemeClr val="accent2">
                    <a:lumMod val="50000"/>
                  </a:schemeClr>
                </a:solidFill>
              </a:rPr>
              <a:t> прав і свобод </a:t>
            </a:r>
            <a:r>
              <a:rPr lang="ru-RU" sz="2400" dirty="0" err="1">
                <a:solidFill>
                  <a:schemeClr val="accent2">
                    <a:lumMod val="50000"/>
                  </a:schemeClr>
                </a:solidFill>
              </a:rPr>
              <a:t>людини</a:t>
            </a:r>
            <a:r>
              <a:rPr lang="ru-RU" sz="2400" dirty="0">
                <a:solidFill>
                  <a:schemeClr val="accent2">
                    <a:lumMod val="50000"/>
                  </a:schemeClr>
                </a:solidFill>
              </a:rPr>
              <a:t>. </a:t>
            </a:r>
            <a:r>
              <a:rPr lang="ru-RU" sz="2400" dirty="0" err="1">
                <a:solidFill>
                  <a:schemeClr val="accent2">
                    <a:lumMod val="50000"/>
                  </a:schemeClr>
                </a:solidFill>
              </a:rPr>
              <a:t>Українці</a:t>
            </a:r>
            <a:r>
              <a:rPr lang="ru-RU" sz="2400" dirty="0">
                <a:solidFill>
                  <a:schemeClr val="accent2">
                    <a:lumMod val="50000"/>
                  </a:schemeClr>
                </a:solidFill>
              </a:rPr>
              <a:t> </a:t>
            </a:r>
            <a:r>
              <a:rPr lang="ru-RU" sz="2400" dirty="0" err="1">
                <a:solidFill>
                  <a:schemeClr val="accent2">
                    <a:lumMod val="50000"/>
                  </a:schemeClr>
                </a:solidFill>
              </a:rPr>
              <a:t>розуміють</a:t>
            </a:r>
            <a:r>
              <a:rPr lang="ru-RU" sz="2400" dirty="0">
                <a:solidFill>
                  <a:schemeClr val="accent2">
                    <a:lumMod val="50000"/>
                  </a:schemeClr>
                </a:solidFill>
              </a:rPr>
              <a:t> </a:t>
            </a:r>
            <a:r>
              <a:rPr lang="ru-RU" sz="2400" dirty="0" err="1">
                <a:solidFill>
                  <a:schemeClr val="accent2">
                    <a:lumMod val="50000"/>
                  </a:schemeClr>
                </a:solidFill>
              </a:rPr>
              <a:t>це</a:t>
            </a:r>
            <a:r>
              <a:rPr lang="ru-RU" sz="2400" dirty="0">
                <a:solidFill>
                  <a:schemeClr val="accent2">
                    <a:lumMod val="50000"/>
                  </a:schemeClr>
                </a:solidFill>
              </a:rPr>
              <a:t> </a:t>
            </a:r>
            <a:r>
              <a:rPr lang="ru-RU" sz="2400" dirty="0" err="1">
                <a:solidFill>
                  <a:schemeClr val="accent2">
                    <a:lumMod val="50000"/>
                  </a:schemeClr>
                </a:solidFill>
              </a:rPr>
              <a:t>дуже</a:t>
            </a:r>
            <a:r>
              <a:rPr lang="ru-RU" sz="2400" dirty="0">
                <a:solidFill>
                  <a:schemeClr val="accent2">
                    <a:lumMod val="50000"/>
                  </a:schemeClr>
                </a:solidFill>
              </a:rPr>
              <a:t> добре, тому </a:t>
            </a:r>
            <a:r>
              <a:rPr lang="ru-RU" sz="2400" dirty="0" err="1">
                <a:solidFill>
                  <a:schemeClr val="accent2">
                    <a:lumMod val="50000"/>
                  </a:schemeClr>
                </a:solidFill>
              </a:rPr>
              <a:t>Євромайдан</a:t>
            </a:r>
            <a:r>
              <a:rPr lang="ru-RU" sz="2400" dirty="0">
                <a:solidFill>
                  <a:schemeClr val="accent2">
                    <a:lumMod val="50000"/>
                  </a:schemeClr>
                </a:solidFill>
              </a:rPr>
              <a:t> 2014 року </a:t>
            </a:r>
            <a:r>
              <a:rPr lang="ru-RU" sz="2400" dirty="0" err="1">
                <a:solidFill>
                  <a:schemeClr val="accent2">
                    <a:lumMod val="50000"/>
                  </a:schemeClr>
                </a:solidFill>
              </a:rPr>
              <a:t>також</a:t>
            </a:r>
            <a:r>
              <a:rPr lang="ru-RU" sz="2400" dirty="0">
                <a:solidFill>
                  <a:schemeClr val="accent2">
                    <a:lumMod val="50000"/>
                  </a:schemeClr>
                </a:solidFill>
              </a:rPr>
              <a:t> носив </a:t>
            </a:r>
            <a:r>
              <a:rPr lang="ru-RU" sz="2400" dirty="0" err="1">
                <a:solidFill>
                  <a:schemeClr val="accent2">
                    <a:lumMod val="50000"/>
                  </a:schemeClr>
                </a:solidFill>
              </a:rPr>
              <a:t>назву</a:t>
            </a:r>
            <a:r>
              <a:rPr lang="ru-RU" sz="2400" dirty="0">
                <a:solidFill>
                  <a:schemeClr val="accent2">
                    <a:lumMod val="50000"/>
                  </a:schemeClr>
                </a:solidFill>
              </a:rPr>
              <a:t> </a:t>
            </a:r>
            <a:r>
              <a:rPr lang="ru-RU" sz="2400" dirty="0" err="1">
                <a:solidFill>
                  <a:schemeClr val="accent2">
                    <a:lumMod val="50000"/>
                  </a:schemeClr>
                </a:solidFill>
              </a:rPr>
              <a:t>Революції</a:t>
            </a:r>
            <a:r>
              <a:rPr lang="ru-RU" sz="2400" dirty="0">
                <a:solidFill>
                  <a:schemeClr val="accent2">
                    <a:lumMod val="50000"/>
                  </a:schemeClr>
                </a:solidFill>
              </a:rPr>
              <a:t> </a:t>
            </a:r>
            <a:r>
              <a:rPr lang="ru-RU" sz="2400" dirty="0" err="1">
                <a:solidFill>
                  <a:schemeClr val="accent2">
                    <a:lumMod val="50000"/>
                  </a:schemeClr>
                </a:solidFill>
              </a:rPr>
              <a:t>Гідності</a:t>
            </a:r>
            <a:r>
              <a:rPr lang="ru-RU" sz="2400" dirty="0">
                <a:solidFill>
                  <a:schemeClr val="accent2">
                    <a:lumMod val="50000"/>
                  </a:schemeClr>
                </a:solidFill>
              </a:rPr>
              <a:t>. </a:t>
            </a:r>
            <a:r>
              <a:rPr lang="ru-RU" sz="2400" dirty="0" err="1">
                <a:solidFill>
                  <a:schemeClr val="accent2">
                    <a:lumMod val="50000"/>
                  </a:schemeClr>
                </a:solidFill>
              </a:rPr>
              <a:t>Повага</a:t>
            </a:r>
            <a:r>
              <a:rPr lang="ru-RU" sz="2400" dirty="0">
                <a:solidFill>
                  <a:schemeClr val="accent2">
                    <a:lumMod val="50000"/>
                  </a:schemeClr>
                </a:solidFill>
              </a:rPr>
              <a:t> до </a:t>
            </a:r>
            <a:r>
              <a:rPr lang="ru-RU" sz="2400" dirty="0" err="1">
                <a:solidFill>
                  <a:schemeClr val="accent2">
                    <a:lumMod val="50000"/>
                  </a:schemeClr>
                </a:solidFill>
              </a:rPr>
              <a:t>людської</a:t>
            </a:r>
            <a:r>
              <a:rPr lang="ru-RU" sz="2400" dirty="0">
                <a:solidFill>
                  <a:schemeClr val="accent2">
                    <a:lumMod val="50000"/>
                  </a:schemeClr>
                </a:solidFill>
              </a:rPr>
              <a:t> </a:t>
            </a:r>
            <a:r>
              <a:rPr lang="ru-RU" sz="2400" dirty="0" err="1">
                <a:solidFill>
                  <a:schemeClr val="accent2">
                    <a:lumMod val="50000"/>
                  </a:schemeClr>
                </a:solidFill>
              </a:rPr>
              <a:t>гідності</a:t>
            </a:r>
            <a:r>
              <a:rPr lang="ru-RU" sz="2400" dirty="0">
                <a:solidFill>
                  <a:schemeClr val="accent2">
                    <a:lumMod val="50000"/>
                  </a:schemeClr>
                </a:solidFill>
              </a:rPr>
              <a:t> </a:t>
            </a:r>
            <a:r>
              <a:rPr lang="ru-RU" sz="2400" dirty="0" err="1">
                <a:solidFill>
                  <a:schemeClr val="accent2">
                    <a:lumMod val="50000"/>
                  </a:schemeClr>
                </a:solidFill>
              </a:rPr>
              <a:t>має</a:t>
            </a:r>
            <a:r>
              <a:rPr lang="ru-RU" sz="2400" dirty="0">
                <a:solidFill>
                  <a:schemeClr val="accent2">
                    <a:lumMod val="50000"/>
                  </a:schemeClr>
                </a:solidFill>
              </a:rPr>
              <a:t> </a:t>
            </a:r>
            <a:r>
              <a:rPr lang="ru-RU" sz="2400" dirty="0" err="1">
                <a:solidFill>
                  <a:schemeClr val="accent2">
                    <a:lumMod val="50000"/>
                  </a:schemeClr>
                </a:solidFill>
              </a:rPr>
              <a:t>багато</a:t>
            </a:r>
            <a:r>
              <a:rPr lang="ru-RU" sz="2400" dirty="0">
                <a:solidFill>
                  <a:schemeClr val="accent2">
                    <a:lumMod val="50000"/>
                  </a:schemeClr>
                </a:solidFill>
              </a:rPr>
              <a:t> </a:t>
            </a:r>
            <a:r>
              <a:rPr lang="ru-RU" sz="2400" dirty="0" err="1">
                <a:solidFill>
                  <a:schemeClr val="accent2">
                    <a:lumMod val="50000"/>
                  </a:schemeClr>
                </a:solidFill>
              </a:rPr>
              <a:t>вимірів</a:t>
            </a:r>
            <a:r>
              <a:rPr lang="ru-RU" sz="2400" dirty="0">
                <a:solidFill>
                  <a:schemeClr val="accent2">
                    <a:lumMod val="50000"/>
                  </a:schemeClr>
                </a:solidFill>
              </a:rPr>
              <a:t>. </a:t>
            </a:r>
            <a:r>
              <a:rPr lang="ru-RU" sz="2400" dirty="0" err="1">
                <a:solidFill>
                  <a:schemeClr val="accent2">
                    <a:lumMod val="50000"/>
                  </a:schemeClr>
                </a:solidFill>
              </a:rPr>
              <a:t>Це</a:t>
            </a:r>
            <a:r>
              <a:rPr lang="ru-RU" sz="2400" dirty="0">
                <a:solidFill>
                  <a:schemeClr val="accent2">
                    <a:lumMod val="50000"/>
                  </a:schemeClr>
                </a:solidFill>
              </a:rPr>
              <a:t> і </a:t>
            </a:r>
            <a:r>
              <a:rPr lang="ru-RU" sz="2400" dirty="0" err="1">
                <a:solidFill>
                  <a:schemeClr val="accent2">
                    <a:lumMod val="50000"/>
                  </a:schemeClr>
                </a:solidFill>
              </a:rPr>
              <a:t>медична</a:t>
            </a:r>
            <a:r>
              <a:rPr lang="ru-RU" sz="2400" dirty="0">
                <a:solidFill>
                  <a:schemeClr val="accent2">
                    <a:lumMod val="50000"/>
                  </a:schemeClr>
                </a:solidFill>
              </a:rPr>
              <a:t> реформа, </a:t>
            </a:r>
            <a:r>
              <a:rPr lang="ru-RU" sz="2400" dirty="0" err="1">
                <a:solidFill>
                  <a:schemeClr val="accent2">
                    <a:lumMod val="50000"/>
                  </a:schemeClr>
                </a:solidFill>
              </a:rPr>
              <a:t>щоб</a:t>
            </a:r>
            <a:r>
              <a:rPr lang="ru-RU" sz="2400" dirty="0">
                <a:solidFill>
                  <a:schemeClr val="accent2">
                    <a:lumMod val="50000"/>
                  </a:schemeClr>
                </a:solidFill>
              </a:rPr>
              <a:t> </a:t>
            </a:r>
            <a:r>
              <a:rPr lang="ru-RU" sz="2400" dirty="0" err="1">
                <a:solidFill>
                  <a:schemeClr val="accent2">
                    <a:lumMod val="50000"/>
                  </a:schemeClr>
                </a:solidFill>
              </a:rPr>
              <a:t>українці</a:t>
            </a:r>
            <a:r>
              <a:rPr lang="ru-RU" sz="2400" dirty="0">
                <a:solidFill>
                  <a:schemeClr val="accent2">
                    <a:lumMod val="50000"/>
                  </a:schemeClr>
                </a:solidFill>
              </a:rPr>
              <a:t> </a:t>
            </a:r>
            <a:r>
              <a:rPr lang="ru-RU" sz="2400" dirty="0" err="1">
                <a:solidFill>
                  <a:schemeClr val="accent2">
                    <a:lumMod val="50000"/>
                  </a:schemeClr>
                </a:solidFill>
              </a:rPr>
              <a:t>отримували</a:t>
            </a:r>
            <a:r>
              <a:rPr lang="ru-RU" sz="2400" dirty="0">
                <a:solidFill>
                  <a:schemeClr val="accent2">
                    <a:lumMod val="50000"/>
                  </a:schemeClr>
                </a:solidFill>
              </a:rPr>
              <a:t> </a:t>
            </a:r>
            <a:r>
              <a:rPr lang="ru-RU" sz="2400" dirty="0" err="1">
                <a:solidFill>
                  <a:schemeClr val="accent2">
                    <a:lumMod val="50000"/>
                  </a:schemeClr>
                </a:solidFill>
              </a:rPr>
              <a:t>належну</a:t>
            </a:r>
            <a:r>
              <a:rPr lang="ru-RU" sz="2400" dirty="0">
                <a:solidFill>
                  <a:schemeClr val="accent2">
                    <a:lumMod val="50000"/>
                  </a:schemeClr>
                </a:solidFill>
              </a:rPr>
              <a:t> </a:t>
            </a:r>
            <a:r>
              <a:rPr lang="ru-RU" sz="2400" dirty="0" err="1">
                <a:solidFill>
                  <a:schemeClr val="accent2">
                    <a:lumMod val="50000"/>
                  </a:schemeClr>
                </a:solidFill>
              </a:rPr>
              <a:t>медичну</a:t>
            </a:r>
            <a:r>
              <a:rPr lang="ru-RU" sz="2400" dirty="0">
                <a:solidFill>
                  <a:schemeClr val="accent2">
                    <a:lumMod val="50000"/>
                  </a:schemeClr>
                </a:solidFill>
              </a:rPr>
              <a:t> </a:t>
            </a:r>
            <a:r>
              <a:rPr lang="ru-RU" sz="2400" dirty="0" err="1">
                <a:solidFill>
                  <a:schemeClr val="accent2">
                    <a:lumMod val="50000"/>
                  </a:schemeClr>
                </a:solidFill>
              </a:rPr>
              <a:t>допомогу</a:t>
            </a:r>
            <a:r>
              <a:rPr lang="ru-RU" sz="2400" dirty="0">
                <a:solidFill>
                  <a:schemeClr val="accent2">
                    <a:lumMod val="50000"/>
                  </a:schemeClr>
                </a:solidFill>
              </a:rPr>
              <a:t>. І </a:t>
            </a:r>
            <a:r>
              <a:rPr lang="ru-RU" sz="2400" dirty="0" err="1">
                <a:solidFill>
                  <a:schemeClr val="accent2">
                    <a:lumMod val="50000"/>
                  </a:schemeClr>
                </a:solidFill>
              </a:rPr>
              <a:t>електронні</a:t>
            </a:r>
            <a:r>
              <a:rPr lang="ru-RU" sz="2400" dirty="0">
                <a:solidFill>
                  <a:schemeClr val="accent2">
                    <a:lumMod val="50000"/>
                  </a:schemeClr>
                </a:solidFill>
              </a:rPr>
              <a:t> </a:t>
            </a:r>
            <a:r>
              <a:rPr lang="ru-RU" sz="2400" dirty="0" err="1">
                <a:solidFill>
                  <a:schemeClr val="accent2">
                    <a:lumMod val="50000"/>
                  </a:schemeClr>
                </a:solidFill>
              </a:rPr>
              <a:t>державні</a:t>
            </a:r>
            <a:r>
              <a:rPr lang="ru-RU" sz="2400" dirty="0">
                <a:solidFill>
                  <a:schemeClr val="accent2">
                    <a:lumMod val="50000"/>
                  </a:schemeClr>
                </a:solidFill>
              </a:rPr>
              <a:t> </a:t>
            </a:r>
            <a:r>
              <a:rPr lang="ru-RU" sz="2400" dirty="0" err="1">
                <a:solidFill>
                  <a:schemeClr val="accent2">
                    <a:lumMod val="50000"/>
                  </a:schemeClr>
                </a:solidFill>
              </a:rPr>
              <a:t>послуги</a:t>
            </a:r>
            <a:r>
              <a:rPr lang="ru-RU" sz="2400" dirty="0">
                <a:solidFill>
                  <a:schemeClr val="accent2">
                    <a:lumMod val="50000"/>
                  </a:schemeClr>
                </a:solidFill>
              </a:rPr>
              <a:t>, </a:t>
            </a:r>
            <a:r>
              <a:rPr lang="ru-RU" sz="2400" dirty="0" err="1">
                <a:solidFill>
                  <a:schemeClr val="accent2">
                    <a:lumMod val="50000"/>
                  </a:schemeClr>
                </a:solidFill>
              </a:rPr>
              <a:t>щоб</a:t>
            </a:r>
            <a:r>
              <a:rPr lang="ru-RU" sz="2400" dirty="0">
                <a:solidFill>
                  <a:schemeClr val="accent2">
                    <a:lumMod val="50000"/>
                  </a:schemeClr>
                </a:solidFill>
              </a:rPr>
              <a:t> не </a:t>
            </a:r>
            <a:r>
              <a:rPr lang="ru-RU" sz="2400" dirty="0" err="1">
                <a:solidFill>
                  <a:schemeClr val="accent2">
                    <a:lumMod val="50000"/>
                  </a:schemeClr>
                </a:solidFill>
              </a:rPr>
              <a:t>доводилося</a:t>
            </a:r>
            <a:r>
              <a:rPr lang="ru-RU" sz="2400" dirty="0">
                <a:solidFill>
                  <a:schemeClr val="accent2">
                    <a:lumMod val="50000"/>
                  </a:schemeClr>
                </a:solidFill>
              </a:rPr>
              <a:t> </a:t>
            </a:r>
            <a:r>
              <a:rPr lang="ru-RU" sz="2400" dirty="0" err="1">
                <a:solidFill>
                  <a:schemeClr val="accent2">
                    <a:lumMod val="50000"/>
                  </a:schemeClr>
                </a:solidFill>
              </a:rPr>
              <a:t>стояти</a:t>
            </a:r>
            <a:r>
              <a:rPr lang="ru-RU" sz="2400" dirty="0">
                <a:solidFill>
                  <a:schemeClr val="accent2">
                    <a:lumMod val="50000"/>
                  </a:schemeClr>
                </a:solidFill>
              </a:rPr>
              <a:t> в </a:t>
            </a:r>
            <a:r>
              <a:rPr lang="ru-RU" sz="2400" dirty="0" err="1">
                <a:solidFill>
                  <a:schemeClr val="accent2">
                    <a:lumMod val="50000"/>
                  </a:schemeClr>
                </a:solidFill>
              </a:rPr>
              <a:t>чергах</a:t>
            </a:r>
            <a:r>
              <a:rPr lang="ru-RU" sz="2400" dirty="0">
                <a:solidFill>
                  <a:schemeClr val="accent2">
                    <a:lumMod val="50000"/>
                  </a:schemeClr>
                </a:solidFill>
              </a:rPr>
              <a:t>. І </a:t>
            </a:r>
            <a:r>
              <a:rPr lang="ru-RU" sz="2400" dirty="0" err="1">
                <a:solidFill>
                  <a:schemeClr val="accent2">
                    <a:lumMod val="50000"/>
                  </a:schemeClr>
                </a:solidFill>
              </a:rPr>
              <a:t>гідні</a:t>
            </a:r>
            <a:r>
              <a:rPr lang="ru-RU" sz="2400" dirty="0">
                <a:solidFill>
                  <a:schemeClr val="accent2">
                    <a:lumMod val="50000"/>
                  </a:schemeClr>
                </a:solidFill>
              </a:rPr>
              <a:t> </a:t>
            </a:r>
            <a:r>
              <a:rPr lang="ru-RU" sz="2400" dirty="0" err="1">
                <a:solidFill>
                  <a:schemeClr val="accent2">
                    <a:lumMod val="50000"/>
                  </a:schemeClr>
                </a:solidFill>
              </a:rPr>
              <a:t>умови</a:t>
            </a:r>
            <a:r>
              <a:rPr lang="ru-RU" sz="2400" dirty="0">
                <a:solidFill>
                  <a:schemeClr val="accent2">
                    <a:lumMod val="50000"/>
                  </a:schemeClr>
                </a:solidFill>
              </a:rPr>
              <a:t> </a:t>
            </a:r>
            <a:r>
              <a:rPr lang="ru-RU" sz="2400" dirty="0" err="1">
                <a:solidFill>
                  <a:schemeClr val="accent2">
                    <a:lumMod val="50000"/>
                  </a:schemeClr>
                </a:solidFill>
              </a:rPr>
              <a:t>праці</a:t>
            </a:r>
            <a:r>
              <a:rPr lang="ru-RU" sz="2400" dirty="0">
                <a:solidFill>
                  <a:schemeClr val="accent2">
                    <a:lumMod val="50000"/>
                  </a:schemeClr>
                </a:solidFill>
              </a:rPr>
              <a:t> й </a:t>
            </a:r>
            <a:r>
              <a:rPr lang="ru-RU" sz="2400" dirty="0" err="1">
                <a:solidFill>
                  <a:schemeClr val="accent2">
                    <a:lumMod val="50000"/>
                  </a:schemeClr>
                </a:solidFill>
              </a:rPr>
              <a:t>соціальний</a:t>
            </a:r>
            <a:r>
              <a:rPr lang="ru-RU" sz="2400" dirty="0">
                <a:solidFill>
                  <a:schemeClr val="accent2">
                    <a:lumMod val="50000"/>
                  </a:schemeClr>
                </a:solidFill>
              </a:rPr>
              <a:t> </a:t>
            </a:r>
            <a:r>
              <a:rPr lang="ru-RU" sz="2400" dirty="0" err="1">
                <a:solidFill>
                  <a:schemeClr val="accent2">
                    <a:lumMod val="50000"/>
                  </a:schemeClr>
                </a:solidFill>
              </a:rPr>
              <a:t>захист</a:t>
            </a:r>
            <a:r>
              <a:rPr lang="ru-RU" sz="2400" dirty="0">
                <a:solidFill>
                  <a:schemeClr val="accent2">
                    <a:lumMod val="50000"/>
                  </a:schemeClr>
                </a:solidFill>
              </a:rPr>
              <a:t> </a:t>
            </a:r>
            <a:r>
              <a:rPr lang="ru-RU" sz="2400" dirty="0" err="1">
                <a:solidFill>
                  <a:schemeClr val="accent2">
                    <a:lumMod val="50000"/>
                  </a:schemeClr>
                </a:solidFill>
              </a:rPr>
              <a:t>незахищених</a:t>
            </a:r>
            <a:r>
              <a:rPr lang="ru-RU" sz="2400" dirty="0">
                <a:solidFill>
                  <a:schemeClr val="accent2">
                    <a:lumMod val="50000"/>
                  </a:schemeClr>
                </a:solidFill>
              </a:rPr>
              <a:t> </a:t>
            </a:r>
            <a:r>
              <a:rPr lang="ru-RU" sz="2400" dirty="0" err="1">
                <a:solidFill>
                  <a:schemeClr val="accent2">
                    <a:lumMod val="50000"/>
                  </a:schemeClr>
                </a:solidFill>
              </a:rPr>
              <a:t>верств</a:t>
            </a:r>
            <a:r>
              <a:rPr lang="ru-RU" sz="2400" dirty="0">
                <a:solidFill>
                  <a:schemeClr val="accent2">
                    <a:lumMod val="50000"/>
                  </a:schemeClr>
                </a:solidFill>
              </a:rPr>
              <a:t> </a:t>
            </a:r>
            <a:r>
              <a:rPr lang="ru-RU" sz="2400" dirty="0" err="1">
                <a:solidFill>
                  <a:schemeClr val="accent2">
                    <a:lumMod val="50000"/>
                  </a:schemeClr>
                </a:solidFill>
              </a:rPr>
              <a:t>населення</a:t>
            </a:r>
            <a:r>
              <a:rPr lang="ru-RU" sz="2400" dirty="0">
                <a:solidFill>
                  <a:schemeClr val="accent2">
                    <a:lumMod val="50000"/>
                  </a:schemeClr>
                </a:solidFill>
              </a:rPr>
              <a:t>. І </a:t>
            </a:r>
            <a:r>
              <a:rPr lang="ru-RU" sz="2400" dirty="0" err="1">
                <a:solidFill>
                  <a:schemeClr val="accent2">
                    <a:lumMod val="50000"/>
                  </a:schemeClr>
                </a:solidFill>
              </a:rPr>
              <a:t>навіть</a:t>
            </a:r>
            <a:r>
              <a:rPr lang="ru-RU" sz="2400" dirty="0">
                <a:solidFill>
                  <a:schemeClr val="accent2">
                    <a:lumMod val="50000"/>
                  </a:schemeClr>
                </a:solidFill>
              </a:rPr>
              <a:t> </a:t>
            </a:r>
            <a:r>
              <a:rPr lang="ru-RU" sz="2400" dirty="0" err="1">
                <a:solidFill>
                  <a:schemeClr val="accent2">
                    <a:lumMod val="50000"/>
                  </a:schemeClr>
                </a:solidFill>
              </a:rPr>
              <a:t>нормальні</a:t>
            </a:r>
            <a:r>
              <a:rPr lang="ru-RU" sz="2400" dirty="0">
                <a:solidFill>
                  <a:schemeClr val="accent2">
                    <a:lumMod val="50000"/>
                  </a:schemeClr>
                </a:solidFill>
              </a:rPr>
              <a:t> </a:t>
            </a:r>
            <a:r>
              <a:rPr lang="ru-RU" sz="2400" dirty="0" err="1">
                <a:solidFill>
                  <a:schemeClr val="accent2">
                    <a:lumMod val="50000"/>
                  </a:schemeClr>
                </a:solidFill>
              </a:rPr>
              <a:t>туалети</a:t>
            </a:r>
            <a:r>
              <a:rPr lang="ru-RU" sz="2400" dirty="0">
                <a:solidFill>
                  <a:schemeClr val="accent2">
                    <a:lumMod val="50000"/>
                  </a:schemeClr>
                </a:solidFill>
              </a:rPr>
              <a:t> у школах.</a:t>
            </a:r>
          </a:p>
        </p:txBody>
      </p:sp>
      <p:pic>
        <p:nvPicPr>
          <p:cNvPr id="5" name="Рисунок 4"/>
          <p:cNvPicPr>
            <a:picLocks noChangeAspect="1"/>
          </p:cNvPicPr>
          <p:nvPr/>
        </p:nvPicPr>
        <p:blipFill>
          <a:blip r:embed="rId3"/>
          <a:stretch>
            <a:fillRect/>
          </a:stretch>
        </p:blipFill>
        <p:spPr>
          <a:xfrm>
            <a:off x="8442960" y="2277426"/>
            <a:ext cx="3563112" cy="2395157"/>
          </a:xfrm>
          <a:prstGeom prst="rect">
            <a:avLst/>
          </a:prstGeom>
        </p:spPr>
      </p:pic>
    </p:spTree>
    <p:extLst>
      <p:ext uri="{BB962C8B-B14F-4D97-AF65-F5344CB8AC3E}">
        <p14:creationId xmlns:p14="http://schemas.microsoft.com/office/powerpoint/2010/main" val="395714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3014" y="627888"/>
            <a:ext cx="10597218" cy="5745480"/>
          </a:xfrm>
        </p:spPr>
        <p:txBody>
          <a:bodyPr>
            <a:normAutofit fontScale="90000"/>
          </a:bodyPr>
          <a:lstStyle/>
          <a:p>
            <a:r>
              <a:rPr lang="ru-RU" sz="2400" dirty="0" smtClean="0">
                <a:solidFill>
                  <a:schemeClr val="accent2">
                    <a:lumMod val="50000"/>
                  </a:schemeClr>
                </a:solidFill>
              </a:rPr>
              <a:t>   </a:t>
            </a:r>
            <a:r>
              <a:rPr lang="ru-RU" sz="2400" b="1" u="sng" dirty="0" smtClean="0">
                <a:solidFill>
                  <a:schemeClr val="accent2">
                    <a:lumMod val="50000"/>
                  </a:schemeClr>
                </a:solidFill>
              </a:rPr>
              <a:t>Свобода</a:t>
            </a:r>
            <a:r>
              <a:rPr lang="ru-RU" sz="2400" dirty="0" smtClean="0">
                <a:solidFill>
                  <a:schemeClr val="accent2">
                    <a:lumMod val="50000"/>
                  </a:schemeClr>
                </a:solidFill>
              </a:rPr>
              <a:t> </a:t>
            </a:r>
            <a:r>
              <a:rPr lang="ru-RU" sz="2400" dirty="0">
                <a:solidFill>
                  <a:schemeClr val="accent2">
                    <a:lumMod val="50000"/>
                  </a:schemeClr>
                </a:solidFill>
              </a:rPr>
              <a:t>– </a:t>
            </a:r>
            <a:r>
              <a:rPr lang="ru-RU" sz="2400" dirty="0" err="1">
                <a:solidFill>
                  <a:schemeClr val="accent2">
                    <a:lumMod val="50000"/>
                  </a:schemeClr>
                </a:solidFill>
              </a:rPr>
              <a:t>це</a:t>
            </a:r>
            <a:r>
              <a:rPr lang="ru-RU" sz="2400" dirty="0">
                <a:solidFill>
                  <a:schemeClr val="accent2">
                    <a:lumMod val="50000"/>
                  </a:schemeClr>
                </a:solidFill>
              </a:rPr>
              <a:t> </a:t>
            </a:r>
            <a:r>
              <a:rPr lang="ru-RU" sz="2400" dirty="0" err="1">
                <a:solidFill>
                  <a:schemeClr val="accent2">
                    <a:lumMod val="50000"/>
                  </a:schemeClr>
                </a:solidFill>
              </a:rPr>
              <a:t>можливість</a:t>
            </a:r>
            <a:r>
              <a:rPr lang="ru-RU" sz="2400" dirty="0">
                <a:solidFill>
                  <a:schemeClr val="accent2">
                    <a:lumMod val="50000"/>
                  </a:schemeClr>
                </a:solidFill>
              </a:rPr>
              <a:t> </a:t>
            </a:r>
            <a:r>
              <a:rPr lang="ru-RU" sz="2400" dirty="0" err="1">
                <a:solidFill>
                  <a:schemeClr val="accent2">
                    <a:lumMod val="50000"/>
                  </a:schemeClr>
                </a:solidFill>
              </a:rPr>
              <a:t>людини</a:t>
            </a:r>
            <a:r>
              <a:rPr lang="ru-RU" sz="2400" dirty="0">
                <a:solidFill>
                  <a:schemeClr val="accent2">
                    <a:lumMod val="50000"/>
                  </a:schemeClr>
                </a:solidFill>
              </a:rPr>
              <a:t> </a:t>
            </a:r>
            <a:r>
              <a:rPr lang="ru-RU" sz="2400" dirty="0" err="1">
                <a:solidFill>
                  <a:schemeClr val="accent2">
                    <a:lumMod val="50000"/>
                  </a:schemeClr>
                </a:solidFill>
              </a:rPr>
              <a:t>самостійно</a:t>
            </a:r>
            <a:r>
              <a:rPr lang="ru-RU" sz="2400" dirty="0">
                <a:solidFill>
                  <a:schemeClr val="accent2">
                    <a:lumMod val="50000"/>
                  </a:schemeClr>
                </a:solidFill>
              </a:rPr>
              <a:t> </a:t>
            </a:r>
            <a:r>
              <a:rPr lang="ru-RU" sz="2400" dirty="0" err="1">
                <a:solidFill>
                  <a:schemeClr val="accent2">
                    <a:lumMod val="50000"/>
                  </a:schemeClr>
                </a:solidFill>
              </a:rPr>
              <a:t>робити</a:t>
            </a:r>
            <a:r>
              <a:rPr lang="ru-RU" sz="2400" dirty="0">
                <a:solidFill>
                  <a:schemeClr val="accent2">
                    <a:lumMod val="50000"/>
                  </a:schemeClr>
                </a:solidFill>
              </a:rPr>
              <a:t> </a:t>
            </a:r>
            <a:r>
              <a:rPr lang="ru-RU" sz="2400" dirty="0" err="1">
                <a:solidFill>
                  <a:schemeClr val="accent2">
                    <a:lumMod val="50000"/>
                  </a:schemeClr>
                </a:solidFill>
              </a:rPr>
              <a:t>вибір</a:t>
            </a:r>
            <a:r>
              <a:rPr lang="ru-RU" sz="2400" dirty="0">
                <a:solidFill>
                  <a:schemeClr val="accent2">
                    <a:lumMod val="50000"/>
                  </a:schemeClr>
                </a:solidFill>
              </a:rPr>
              <a:t> та </a:t>
            </a:r>
            <a:r>
              <a:rPr lang="ru-RU" sz="2400" dirty="0" err="1">
                <a:solidFill>
                  <a:schemeClr val="accent2">
                    <a:lumMod val="50000"/>
                  </a:schemeClr>
                </a:solidFill>
              </a:rPr>
              <a:t>приймати</a:t>
            </a:r>
            <a:r>
              <a:rPr lang="ru-RU" sz="2400" dirty="0">
                <a:solidFill>
                  <a:schemeClr val="accent2">
                    <a:lumMod val="50000"/>
                  </a:schemeClr>
                </a:solidFill>
              </a:rPr>
              <a:t> </a:t>
            </a:r>
            <a:r>
              <a:rPr lang="ru-RU" sz="2400" dirty="0" err="1">
                <a:solidFill>
                  <a:schemeClr val="accent2">
                    <a:lumMod val="50000"/>
                  </a:schemeClr>
                </a:solidFill>
              </a:rPr>
              <a:t>рішення</a:t>
            </a:r>
            <a:r>
              <a:rPr lang="ru-RU" sz="2400" dirty="0">
                <a:solidFill>
                  <a:schemeClr val="accent2">
                    <a:lumMod val="50000"/>
                  </a:schemeClr>
                </a:solidFill>
              </a:rPr>
              <a:t>, </a:t>
            </a:r>
            <a:r>
              <a:rPr lang="ru-RU" sz="2400" dirty="0" err="1">
                <a:solidFill>
                  <a:schemeClr val="accent2">
                    <a:lumMod val="50000"/>
                  </a:schemeClr>
                </a:solidFill>
              </a:rPr>
              <a:t>які</a:t>
            </a:r>
            <a:r>
              <a:rPr lang="ru-RU" sz="2400" dirty="0">
                <a:solidFill>
                  <a:schemeClr val="accent2">
                    <a:lumMod val="50000"/>
                  </a:schemeClr>
                </a:solidFill>
              </a:rPr>
              <a:t> </a:t>
            </a:r>
            <a:r>
              <a:rPr lang="ru-RU" sz="2400" dirty="0" err="1">
                <a:solidFill>
                  <a:schemeClr val="accent2">
                    <a:lumMod val="50000"/>
                  </a:schemeClr>
                </a:solidFill>
              </a:rPr>
              <a:t>впливають</a:t>
            </a:r>
            <a:r>
              <a:rPr lang="ru-RU" sz="2400" dirty="0">
                <a:solidFill>
                  <a:schemeClr val="accent2">
                    <a:lumMod val="50000"/>
                  </a:schemeClr>
                </a:solidFill>
              </a:rPr>
              <a:t> на </a:t>
            </a:r>
            <a:r>
              <a:rPr lang="ru-RU" sz="2400" dirty="0" err="1">
                <a:solidFill>
                  <a:schemeClr val="accent2">
                    <a:lumMod val="50000"/>
                  </a:schemeClr>
                </a:solidFill>
              </a:rPr>
              <a:t>її</a:t>
            </a:r>
            <a:r>
              <a:rPr lang="ru-RU" sz="2400" dirty="0">
                <a:solidFill>
                  <a:schemeClr val="accent2">
                    <a:lumMod val="50000"/>
                  </a:schemeClr>
                </a:solidFill>
              </a:rPr>
              <a:t> </a:t>
            </a:r>
            <a:r>
              <a:rPr lang="ru-RU" sz="2400" dirty="0" err="1">
                <a:solidFill>
                  <a:schemeClr val="accent2">
                    <a:lumMod val="50000"/>
                  </a:schemeClr>
                </a:solidFill>
              </a:rPr>
              <a:t>життя</a:t>
            </a:r>
            <a:r>
              <a:rPr lang="ru-RU" sz="2400" dirty="0">
                <a:solidFill>
                  <a:schemeClr val="accent2">
                    <a:lumMod val="50000"/>
                  </a:schemeClr>
                </a:solidFill>
              </a:rPr>
              <a:t> </a:t>
            </a:r>
            <a:r>
              <a:rPr lang="ru-RU" sz="2400" dirty="0" err="1">
                <a:solidFill>
                  <a:schemeClr val="accent2">
                    <a:lumMod val="50000"/>
                  </a:schemeClr>
                </a:solidFill>
              </a:rPr>
              <a:t>чи</a:t>
            </a:r>
            <a:r>
              <a:rPr lang="ru-RU" sz="2400" dirty="0">
                <a:solidFill>
                  <a:schemeClr val="accent2">
                    <a:lumMod val="50000"/>
                  </a:schemeClr>
                </a:solidFill>
              </a:rPr>
              <a:t> </a:t>
            </a:r>
            <a:r>
              <a:rPr lang="ru-RU" sz="2400" dirty="0" err="1">
                <a:solidFill>
                  <a:schemeClr val="accent2">
                    <a:lumMod val="50000"/>
                  </a:schemeClr>
                </a:solidFill>
              </a:rPr>
              <a:t>життя</a:t>
            </a:r>
            <a:r>
              <a:rPr lang="ru-RU" sz="2400" dirty="0">
                <a:solidFill>
                  <a:schemeClr val="accent2">
                    <a:lumMod val="50000"/>
                  </a:schemeClr>
                </a:solidFill>
              </a:rPr>
              <a:t> </a:t>
            </a:r>
            <a:r>
              <a:rPr lang="ru-RU" sz="2400" dirty="0" err="1">
                <a:solidFill>
                  <a:schemeClr val="accent2">
                    <a:lumMod val="50000"/>
                  </a:schemeClr>
                </a:solidFill>
              </a:rPr>
              <a:t>суспільства</a:t>
            </a:r>
            <a:r>
              <a:rPr lang="ru-RU" sz="2400" dirty="0">
                <a:solidFill>
                  <a:schemeClr val="accent2">
                    <a:lumMod val="50000"/>
                  </a:schemeClr>
                </a:solidFill>
              </a:rPr>
              <a:t>. </a:t>
            </a:r>
            <a:r>
              <a:rPr lang="ru-RU" sz="2400" dirty="0" err="1">
                <a:solidFill>
                  <a:schemeClr val="accent2">
                    <a:lumMod val="50000"/>
                  </a:schemeClr>
                </a:solidFill>
              </a:rPr>
              <a:t>Невід’ємною</a:t>
            </a:r>
            <a:r>
              <a:rPr lang="ru-RU" sz="2400" dirty="0">
                <a:solidFill>
                  <a:schemeClr val="accent2">
                    <a:lumMod val="50000"/>
                  </a:schemeClr>
                </a:solidFill>
              </a:rPr>
              <a:t> </a:t>
            </a:r>
            <a:r>
              <a:rPr lang="ru-RU" sz="2400" dirty="0" err="1">
                <a:solidFill>
                  <a:schemeClr val="accent2">
                    <a:lumMod val="50000"/>
                  </a:schemeClr>
                </a:solidFill>
              </a:rPr>
              <a:t>складовою</a:t>
            </a:r>
            <a:r>
              <a:rPr lang="ru-RU" sz="2400" dirty="0">
                <a:solidFill>
                  <a:schemeClr val="accent2">
                    <a:lumMod val="50000"/>
                  </a:schemeClr>
                </a:solidFill>
              </a:rPr>
              <a:t> </a:t>
            </a:r>
            <a:r>
              <a:rPr lang="ru-RU" sz="2400" dirty="0" err="1">
                <a:solidFill>
                  <a:schemeClr val="accent2">
                    <a:lumMod val="50000"/>
                  </a:schemeClr>
                </a:solidFill>
              </a:rPr>
              <a:t>свободи</a:t>
            </a:r>
            <a:r>
              <a:rPr lang="ru-RU" sz="2400" dirty="0">
                <a:solidFill>
                  <a:schemeClr val="accent2">
                    <a:lumMod val="50000"/>
                  </a:schemeClr>
                </a:solidFill>
              </a:rPr>
              <a:t> є право на </a:t>
            </a:r>
            <a:r>
              <a:rPr lang="ru-RU" sz="2400" dirty="0" err="1">
                <a:solidFill>
                  <a:schemeClr val="accent2">
                    <a:lumMod val="50000"/>
                  </a:schemeClr>
                </a:solidFill>
              </a:rPr>
              <a:t>безпеку</a:t>
            </a:r>
            <a:r>
              <a:rPr lang="ru-RU" sz="2400" dirty="0">
                <a:solidFill>
                  <a:schemeClr val="accent2">
                    <a:lumMod val="50000"/>
                  </a:schemeClr>
                </a:solidFill>
              </a:rPr>
              <a:t>. Тому свобода </a:t>
            </a:r>
            <a:r>
              <a:rPr lang="ru-RU" sz="2400" dirty="0" err="1">
                <a:solidFill>
                  <a:schemeClr val="accent2">
                    <a:lumMod val="50000"/>
                  </a:schemeClr>
                </a:solidFill>
              </a:rPr>
              <a:t>це</a:t>
            </a:r>
            <a:r>
              <a:rPr lang="ru-RU" sz="2400" dirty="0">
                <a:solidFill>
                  <a:schemeClr val="accent2">
                    <a:lumMod val="50000"/>
                  </a:schemeClr>
                </a:solidFill>
              </a:rPr>
              <a:t> не </a:t>
            </a:r>
            <a:r>
              <a:rPr lang="ru-RU" sz="2400" dirty="0" err="1">
                <a:solidFill>
                  <a:schemeClr val="accent2">
                    <a:lumMod val="50000"/>
                  </a:schemeClr>
                </a:solidFill>
              </a:rPr>
              <a:t>лише</a:t>
            </a:r>
            <a:r>
              <a:rPr lang="ru-RU" sz="2400" dirty="0">
                <a:solidFill>
                  <a:schemeClr val="accent2">
                    <a:lumMod val="50000"/>
                  </a:schemeClr>
                </a:solidFill>
              </a:rPr>
              <a:t> </a:t>
            </a:r>
            <a:r>
              <a:rPr lang="ru-RU" sz="2400" dirty="0" err="1">
                <a:solidFill>
                  <a:schemeClr val="accent2">
                    <a:lumMod val="50000"/>
                  </a:schemeClr>
                </a:solidFill>
              </a:rPr>
              <a:t>вільне</a:t>
            </a:r>
            <a:r>
              <a:rPr lang="ru-RU" sz="2400" dirty="0">
                <a:solidFill>
                  <a:schemeClr val="accent2">
                    <a:lumMod val="50000"/>
                  </a:schemeClr>
                </a:solidFill>
              </a:rPr>
              <a:t> </a:t>
            </a:r>
            <a:r>
              <a:rPr lang="ru-RU" sz="2400" dirty="0" err="1">
                <a:solidFill>
                  <a:schemeClr val="accent2">
                    <a:lumMod val="50000"/>
                  </a:schemeClr>
                </a:solidFill>
              </a:rPr>
              <a:t>висловлювання</a:t>
            </a:r>
            <a:r>
              <a:rPr lang="ru-RU" sz="2400" dirty="0">
                <a:solidFill>
                  <a:schemeClr val="accent2">
                    <a:lumMod val="50000"/>
                  </a:schemeClr>
                </a:solidFill>
              </a:rPr>
              <a:t> </a:t>
            </a:r>
            <a:r>
              <a:rPr lang="ru-RU" sz="2400" dirty="0" err="1">
                <a:solidFill>
                  <a:schemeClr val="accent2">
                    <a:lumMod val="50000"/>
                  </a:schemeClr>
                </a:solidFill>
              </a:rPr>
              <a:t>своїх</a:t>
            </a:r>
            <a:r>
              <a:rPr lang="ru-RU" sz="2400" dirty="0">
                <a:solidFill>
                  <a:schemeClr val="accent2">
                    <a:lumMod val="50000"/>
                  </a:schemeClr>
                </a:solidFill>
              </a:rPr>
              <a:t> думок </a:t>
            </a:r>
            <a:r>
              <a:rPr lang="ru-RU" sz="2400" dirty="0" err="1">
                <a:solidFill>
                  <a:schemeClr val="accent2">
                    <a:lumMod val="50000"/>
                  </a:schemeClr>
                </a:solidFill>
              </a:rPr>
              <a:t>або</a:t>
            </a:r>
            <a:r>
              <a:rPr lang="ru-RU" sz="2400" dirty="0">
                <a:solidFill>
                  <a:schemeClr val="accent2">
                    <a:lumMod val="50000"/>
                  </a:schemeClr>
                </a:solidFill>
              </a:rPr>
              <a:t> </a:t>
            </a:r>
            <a:r>
              <a:rPr lang="ru-RU" sz="2400" dirty="0" err="1">
                <a:solidFill>
                  <a:schemeClr val="accent2">
                    <a:lumMod val="50000"/>
                  </a:schemeClr>
                </a:solidFill>
              </a:rPr>
              <a:t>захист</a:t>
            </a:r>
            <a:r>
              <a:rPr lang="ru-RU" sz="2400" dirty="0">
                <a:solidFill>
                  <a:schemeClr val="accent2">
                    <a:lumMod val="50000"/>
                  </a:schemeClr>
                </a:solidFill>
              </a:rPr>
              <a:t> </a:t>
            </a:r>
            <a:r>
              <a:rPr lang="ru-RU" sz="2400" dirty="0" err="1">
                <a:solidFill>
                  <a:schemeClr val="accent2">
                    <a:lumMod val="50000"/>
                  </a:schemeClr>
                </a:solidFill>
              </a:rPr>
              <a:t>від</a:t>
            </a:r>
            <a:r>
              <a:rPr lang="ru-RU" sz="2400" dirty="0">
                <a:solidFill>
                  <a:schemeClr val="accent2">
                    <a:lumMod val="50000"/>
                  </a:schemeClr>
                </a:solidFill>
              </a:rPr>
              <a:t> </a:t>
            </a:r>
            <a:r>
              <a:rPr lang="ru-RU" sz="2400" dirty="0" err="1">
                <a:solidFill>
                  <a:schemeClr val="accent2">
                    <a:lumMod val="50000"/>
                  </a:schemeClr>
                </a:solidFill>
              </a:rPr>
              <a:t>необґрунтованого</a:t>
            </a:r>
            <a:r>
              <a:rPr lang="ru-RU" sz="2400" dirty="0">
                <a:solidFill>
                  <a:schemeClr val="accent2">
                    <a:lumMod val="50000"/>
                  </a:schemeClr>
                </a:solidFill>
              </a:rPr>
              <a:t> </a:t>
            </a:r>
            <a:r>
              <a:rPr lang="ru-RU" sz="2400" dirty="0" err="1">
                <a:solidFill>
                  <a:schemeClr val="accent2">
                    <a:lumMod val="50000"/>
                  </a:schemeClr>
                </a:solidFill>
              </a:rPr>
              <a:t>затримання</a:t>
            </a:r>
            <a:r>
              <a:rPr lang="ru-RU" sz="2400" dirty="0">
                <a:solidFill>
                  <a:schemeClr val="accent2">
                    <a:lumMod val="50000"/>
                  </a:schemeClr>
                </a:solidFill>
              </a:rPr>
              <a:t>. </a:t>
            </a:r>
            <a:r>
              <a:rPr lang="ru-RU" sz="2400" dirty="0" err="1">
                <a:solidFill>
                  <a:schemeClr val="accent2">
                    <a:lumMod val="50000"/>
                  </a:schemeClr>
                </a:solidFill>
              </a:rPr>
              <a:t>Це</a:t>
            </a:r>
            <a:r>
              <a:rPr lang="ru-RU" sz="2400" dirty="0">
                <a:solidFill>
                  <a:schemeClr val="accent2">
                    <a:lumMod val="50000"/>
                  </a:schemeClr>
                </a:solidFill>
              </a:rPr>
              <a:t> </a:t>
            </a:r>
            <a:r>
              <a:rPr lang="ru-RU" sz="2400" dirty="0" err="1">
                <a:solidFill>
                  <a:schemeClr val="accent2">
                    <a:lumMod val="50000"/>
                  </a:schemeClr>
                </a:solidFill>
              </a:rPr>
              <a:t>також</a:t>
            </a:r>
            <a:r>
              <a:rPr lang="ru-RU" sz="2400" dirty="0">
                <a:solidFill>
                  <a:schemeClr val="accent2">
                    <a:lumMod val="50000"/>
                  </a:schemeClr>
                </a:solidFill>
              </a:rPr>
              <a:t> </a:t>
            </a:r>
            <a:r>
              <a:rPr lang="ru-RU" sz="2400" dirty="0" err="1">
                <a:solidFill>
                  <a:schemeClr val="accent2">
                    <a:lumMod val="50000"/>
                  </a:schemeClr>
                </a:solidFill>
              </a:rPr>
              <a:t>захист</a:t>
            </a:r>
            <a:r>
              <a:rPr lang="ru-RU" sz="2400" dirty="0">
                <a:solidFill>
                  <a:schemeClr val="accent2">
                    <a:lumMod val="50000"/>
                  </a:schemeClr>
                </a:solidFill>
              </a:rPr>
              <a:t> </a:t>
            </a:r>
            <a:r>
              <a:rPr lang="ru-RU" sz="2400" dirty="0" err="1">
                <a:solidFill>
                  <a:schemeClr val="accent2">
                    <a:lumMod val="50000"/>
                  </a:schemeClr>
                </a:solidFill>
              </a:rPr>
              <a:t>персональних</a:t>
            </a:r>
            <a:r>
              <a:rPr lang="ru-RU" sz="2400" dirty="0">
                <a:solidFill>
                  <a:schemeClr val="accent2">
                    <a:lumMod val="50000"/>
                  </a:schemeClr>
                </a:solidFill>
              </a:rPr>
              <a:t> </a:t>
            </a:r>
            <a:r>
              <a:rPr lang="ru-RU" sz="2400" dirty="0" err="1">
                <a:solidFill>
                  <a:schemeClr val="accent2">
                    <a:lumMod val="50000"/>
                  </a:schemeClr>
                </a:solidFill>
              </a:rPr>
              <a:t>даних</a:t>
            </a:r>
            <a:r>
              <a:rPr lang="ru-RU" sz="2400" dirty="0">
                <a:solidFill>
                  <a:schemeClr val="accent2">
                    <a:lumMod val="50000"/>
                  </a:schemeClr>
                </a:solidFill>
              </a:rPr>
              <a:t>, </a:t>
            </a:r>
            <a:r>
              <a:rPr lang="ru-RU" sz="2400" dirty="0" err="1">
                <a:solidFill>
                  <a:schemeClr val="accent2">
                    <a:lumMod val="50000"/>
                  </a:schemeClr>
                </a:solidFill>
              </a:rPr>
              <a:t>якісні</a:t>
            </a:r>
            <a:r>
              <a:rPr lang="ru-RU" sz="2400" dirty="0">
                <a:solidFill>
                  <a:schemeClr val="accent2">
                    <a:lumMod val="50000"/>
                  </a:schemeClr>
                </a:solidFill>
              </a:rPr>
              <a:t> дороги та </a:t>
            </a:r>
            <a:r>
              <a:rPr lang="ru-RU" sz="2400" dirty="0" err="1">
                <a:solidFill>
                  <a:schemeClr val="accent2">
                    <a:lumMod val="50000"/>
                  </a:schemeClr>
                </a:solidFill>
              </a:rPr>
              <a:t>комфортний</a:t>
            </a:r>
            <a:r>
              <a:rPr lang="ru-RU" sz="2400" dirty="0">
                <a:solidFill>
                  <a:schemeClr val="accent2">
                    <a:lumMod val="50000"/>
                  </a:schemeClr>
                </a:solidFill>
              </a:rPr>
              <a:t> транспорт (право на </a:t>
            </a:r>
            <a:r>
              <a:rPr lang="ru-RU" sz="2400" dirty="0" err="1">
                <a:solidFill>
                  <a:schemeClr val="accent2">
                    <a:lumMod val="50000"/>
                  </a:schemeClr>
                </a:solidFill>
              </a:rPr>
              <a:t>безпеку</a:t>
            </a:r>
            <a:r>
              <a:rPr lang="ru-RU" sz="2400" dirty="0">
                <a:solidFill>
                  <a:schemeClr val="accent2">
                    <a:lumMod val="50000"/>
                  </a:schemeClr>
                </a:solidFill>
              </a:rPr>
              <a:t> </a:t>
            </a:r>
            <a:r>
              <a:rPr lang="ru-RU" sz="2400" dirty="0" err="1">
                <a:solidFill>
                  <a:schemeClr val="accent2">
                    <a:lumMod val="50000"/>
                  </a:schemeClr>
                </a:solidFill>
              </a:rPr>
              <a:t>під</a:t>
            </a:r>
            <a:r>
              <a:rPr lang="ru-RU" sz="2400" dirty="0">
                <a:solidFill>
                  <a:schemeClr val="accent2">
                    <a:lumMod val="50000"/>
                  </a:schemeClr>
                </a:solidFill>
              </a:rPr>
              <a:t> час </a:t>
            </a:r>
            <a:r>
              <a:rPr lang="ru-RU" sz="2400" dirty="0" err="1">
                <a:solidFill>
                  <a:schemeClr val="accent2">
                    <a:lumMod val="50000"/>
                  </a:schemeClr>
                </a:solidFill>
              </a:rPr>
              <a:t>дорожнього</a:t>
            </a:r>
            <a:r>
              <a:rPr lang="ru-RU" sz="2400" dirty="0">
                <a:solidFill>
                  <a:schemeClr val="accent2">
                    <a:lumMod val="50000"/>
                  </a:schemeClr>
                </a:solidFill>
              </a:rPr>
              <a:t> </a:t>
            </a:r>
            <a:r>
              <a:rPr lang="ru-RU" sz="2400" dirty="0" err="1">
                <a:solidFill>
                  <a:schemeClr val="accent2">
                    <a:lumMod val="50000"/>
                  </a:schemeClr>
                </a:solidFill>
              </a:rPr>
              <a:t>руху</a:t>
            </a:r>
            <a:r>
              <a:rPr lang="ru-RU" sz="2400" dirty="0">
                <a:solidFill>
                  <a:schemeClr val="accent2">
                    <a:lumMod val="50000"/>
                  </a:schemeClr>
                </a:solidFill>
              </a:rPr>
              <a:t>), </a:t>
            </a:r>
            <a:r>
              <a:rPr lang="ru-RU" sz="2400" dirty="0" err="1">
                <a:solidFill>
                  <a:schemeClr val="accent2">
                    <a:lumMod val="50000"/>
                  </a:schemeClr>
                </a:solidFill>
              </a:rPr>
              <a:t>закордонні</a:t>
            </a:r>
            <a:r>
              <a:rPr lang="ru-RU" sz="2400" dirty="0">
                <a:solidFill>
                  <a:schemeClr val="accent2">
                    <a:lumMod val="50000"/>
                  </a:schemeClr>
                </a:solidFill>
              </a:rPr>
              <a:t> </a:t>
            </a:r>
            <a:r>
              <a:rPr lang="ru-RU" sz="2400" dirty="0" err="1">
                <a:solidFill>
                  <a:schemeClr val="accent2">
                    <a:lumMod val="50000"/>
                  </a:schemeClr>
                </a:solidFill>
              </a:rPr>
              <a:t>освітні</a:t>
            </a:r>
            <a:r>
              <a:rPr lang="ru-RU" sz="2400" dirty="0">
                <a:solidFill>
                  <a:schemeClr val="accent2">
                    <a:lumMod val="50000"/>
                  </a:schemeClr>
                </a:solidFill>
              </a:rPr>
              <a:t> </a:t>
            </a:r>
            <a:r>
              <a:rPr lang="ru-RU" sz="2400" dirty="0" err="1">
                <a:solidFill>
                  <a:schemeClr val="accent2">
                    <a:lumMod val="50000"/>
                  </a:schemeClr>
                </a:solidFill>
              </a:rPr>
              <a:t>програми</a:t>
            </a:r>
            <a:r>
              <a:rPr lang="ru-RU" sz="2400" dirty="0">
                <a:solidFill>
                  <a:schemeClr val="accent2">
                    <a:lumMod val="50000"/>
                  </a:schemeClr>
                </a:solidFill>
              </a:rPr>
              <a:t> (право на </a:t>
            </a:r>
            <a:r>
              <a:rPr lang="ru-RU" sz="2400" dirty="0" err="1">
                <a:solidFill>
                  <a:schemeClr val="accent2">
                    <a:lumMod val="50000"/>
                  </a:schemeClr>
                </a:solidFill>
              </a:rPr>
              <a:t>навчання</a:t>
            </a:r>
            <a:r>
              <a:rPr lang="ru-RU" sz="2400" dirty="0">
                <a:solidFill>
                  <a:schemeClr val="accent2">
                    <a:lumMod val="50000"/>
                  </a:schemeClr>
                </a:solidFill>
              </a:rPr>
              <a:t>) і свобода </a:t>
            </a:r>
            <a:r>
              <a:rPr lang="ru-RU" sz="2400" dirty="0" err="1">
                <a:solidFill>
                  <a:schemeClr val="accent2">
                    <a:lumMod val="50000"/>
                  </a:schemeClr>
                </a:solidFill>
              </a:rPr>
              <a:t>пересування</a:t>
            </a:r>
            <a:r>
              <a:rPr lang="ru-RU" sz="2400" dirty="0">
                <a:solidFill>
                  <a:schemeClr val="accent2">
                    <a:lumMod val="50000"/>
                  </a:schemeClr>
                </a:solidFill>
              </a:rPr>
              <a:t>.</a:t>
            </a:r>
            <a:br>
              <a:rPr lang="ru-RU" sz="2400" dirty="0">
                <a:solidFill>
                  <a:schemeClr val="accent2">
                    <a:lumMod val="50000"/>
                  </a:schemeClr>
                </a:solidFill>
              </a:rPr>
            </a:br>
            <a:r>
              <a:rPr lang="ru-RU" sz="2400" b="1" u="sng" dirty="0" smtClean="0">
                <a:solidFill>
                  <a:schemeClr val="accent2">
                    <a:lumMod val="50000"/>
                  </a:schemeClr>
                </a:solidFill>
              </a:rPr>
              <a:t>   </a:t>
            </a:r>
            <a:r>
              <a:rPr lang="ru-RU" sz="2400" b="1" u="sng" dirty="0" err="1" smtClean="0">
                <a:solidFill>
                  <a:schemeClr val="accent2">
                    <a:lumMod val="50000"/>
                  </a:schemeClr>
                </a:solidFill>
              </a:rPr>
              <a:t>Демократія</a:t>
            </a:r>
            <a:r>
              <a:rPr lang="ru-RU" sz="2400" dirty="0" smtClean="0">
                <a:solidFill>
                  <a:schemeClr val="accent2">
                    <a:lumMod val="50000"/>
                  </a:schemeClr>
                </a:solidFill>
              </a:rPr>
              <a:t> </a:t>
            </a:r>
            <a:r>
              <a:rPr lang="ru-RU" sz="2400" dirty="0">
                <a:solidFill>
                  <a:schemeClr val="accent2">
                    <a:lumMod val="50000"/>
                  </a:schemeClr>
                </a:solidFill>
              </a:rPr>
              <a:t>є </a:t>
            </a:r>
            <a:r>
              <a:rPr lang="ru-RU" sz="2400" dirty="0" err="1">
                <a:solidFill>
                  <a:schemeClr val="accent2">
                    <a:lumMod val="50000"/>
                  </a:schemeClr>
                </a:solidFill>
              </a:rPr>
              <a:t>впливом</a:t>
            </a:r>
            <a:r>
              <a:rPr lang="ru-RU" sz="2400" dirty="0">
                <a:solidFill>
                  <a:schemeClr val="accent2">
                    <a:lumMod val="50000"/>
                  </a:schemeClr>
                </a:solidFill>
              </a:rPr>
              <a:t> </a:t>
            </a:r>
            <a:r>
              <a:rPr lang="ru-RU" sz="2400" dirty="0" err="1">
                <a:solidFill>
                  <a:schemeClr val="accent2">
                    <a:lumMod val="50000"/>
                  </a:schemeClr>
                </a:solidFill>
              </a:rPr>
              <a:t>громадян</a:t>
            </a:r>
            <a:r>
              <a:rPr lang="ru-RU" sz="2400" dirty="0">
                <a:solidFill>
                  <a:schemeClr val="accent2">
                    <a:lumMod val="50000"/>
                  </a:schemeClr>
                </a:solidFill>
              </a:rPr>
              <a:t> на </a:t>
            </a:r>
            <a:r>
              <a:rPr lang="ru-RU" sz="2400" dirty="0" err="1">
                <a:solidFill>
                  <a:schemeClr val="accent2">
                    <a:lumMod val="50000"/>
                  </a:schemeClr>
                </a:solidFill>
              </a:rPr>
              <a:t>управління</a:t>
            </a:r>
            <a:r>
              <a:rPr lang="ru-RU" sz="2400" dirty="0">
                <a:solidFill>
                  <a:schemeClr val="accent2">
                    <a:lumMod val="50000"/>
                  </a:schemeClr>
                </a:solidFill>
              </a:rPr>
              <a:t> державою. </a:t>
            </a:r>
            <a:r>
              <a:rPr lang="ru-RU" sz="2400" dirty="0" err="1">
                <a:solidFill>
                  <a:schemeClr val="accent2">
                    <a:lumMod val="50000"/>
                  </a:schemeClr>
                </a:solidFill>
              </a:rPr>
              <a:t>Відтак</a:t>
            </a:r>
            <a:r>
              <a:rPr lang="ru-RU" sz="2400" dirty="0">
                <a:solidFill>
                  <a:schemeClr val="accent2">
                    <a:lumMod val="50000"/>
                  </a:schemeClr>
                </a:solidFill>
              </a:rPr>
              <a:t> </a:t>
            </a:r>
            <a:r>
              <a:rPr lang="ru-RU" sz="2400" dirty="0" err="1">
                <a:solidFill>
                  <a:schemeClr val="accent2">
                    <a:lumMod val="50000"/>
                  </a:schemeClr>
                </a:solidFill>
              </a:rPr>
              <a:t>це</a:t>
            </a:r>
            <a:r>
              <a:rPr lang="ru-RU" sz="2400" dirty="0">
                <a:solidFill>
                  <a:schemeClr val="accent2">
                    <a:lumMod val="50000"/>
                  </a:schemeClr>
                </a:solidFill>
              </a:rPr>
              <a:t> – </a:t>
            </a:r>
            <a:r>
              <a:rPr lang="ru-RU" sz="2400" dirty="0" err="1">
                <a:solidFill>
                  <a:schemeClr val="accent2">
                    <a:lumMod val="50000"/>
                  </a:schemeClr>
                </a:solidFill>
              </a:rPr>
              <a:t>відповідальність</a:t>
            </a:r>
            <a:r>
              <a:rPr lang="ru-RU" sz="2400" dirty="0">
                <a:solidFill>
                  <a:schemeClr val="accent2">
                    <a:lumMod val="50000"/>
                  </a:schemeClr>
                </a:solidFill>
              </a:rPr>
              <a:t> і </a:t>
            </a:r>
            <a:r>
              <a:rPr lang="ru-RU" sz="2400" dirty="0" err="1">
                <a:solidFill>
                  <a:schemeClr val="accent2">
                    <a:lumMod val="50000"/>
                  </a:schemeClr>
                </a:solidFill>
              </a:rPr>
              <a:t>прозорість</a:t>
            </a:r>
            <a:r>
              <a:rPr lang="ru-RU" sz="2400" dirty="0">
                <a:solidFill>
                  <a:schemeClr val="accent2">
                    <a:lumMod val="50000"/>
                  </a:schemeClr>
                </a:solidFill>
              </a:rPr>
              <a:t> </a:t>
            </a:r>
            <a:r>
              <a:rPr lang="ru-RU" sz="2400" dirty="0" err="1">
                <a:solidFill>
                  <a:schemeClr val="accent2">
                    <a:lumMod val="50000"/>
                  </a:schemeClr>
                </a:solidFill>
              </a:rPr>
              <a:t>дій</a:t>
            </a:r>
            <a:r>
              <a:rPr lang="ru-RU" sz="2400" dirty="0">
                <a:solidFill>
                  <a:schemeClr val="accent2">
                    <a:lumMod val="50000"/>
                  </a:schemeClr>
                </a:solidFill>
              </a:rPr>
              <a:t> </a:t>
            </a:r>
            <a:r>
              <a:rPr lang="ru-RU" sz="2400" dirty="0" err="1">
                <a:solidFill>
                  <a:schemeClr val="accent2">
                    <a:lumMod val="50000"/>
                  </a:schemeClr>
                </a:solidFill>
              </a:rPr>
              <a:t>влади</a:t>
            </a:r>
            <a:r>
              <a:rPr lang="ru-RU" sz="2400" dirty="0">
                <a:solidFill>
                  <a:schemeClr val="accent2">
                    <a:lumMod val="50000"/>
                  </a:schemeClr>
                </a:solidFill>
              </a:rPr>
              <a:t>, </a:t>
            </a:r>
            <a:r>
              <a:rPr lang="ru-RU" sz="2400" dirty="0" err="1">
                <a:solidFill>
                  <a:schemeClr val="accent2">
                    <a:lumMod val="50000"/>
                  </a:schemeClr>
                </a:solidFill>
              </a:rPr>
              <a:t>закони</a:t>
            </a:r>
            <a:r>
              <a:rPr lang="ru-RU" sz="2400" dirty="0">
                <a:solidFill>
                  <a:schemeClr val="accent2">
                    <a:lumMod val="50000"/>
                  </a:schemeClr>
                </a:solidFill>
              </a:rPr>
              <a:t>, </a:t>
            </a:r>
            <a:r>
              <a:rPr lang="ru-RU" sz="2400" dirty="0" err="1">
                <a:solidFill>
                  <a:schemeClr val="accent2">
                    <a:lumMod val="50000"/>
                  </a:schemeClr>
                </a:solidFill>
              </a:rPr>
              <a:t>що</a:t>
            </a:r>
            <a:r>
              <a:rPr lang="ru-RU" sz="2400" dirty="0">
                <a:solidFill>
                  <a:schemeClr val="accent2">
                    <a:lumMod val="50000"/>
                  </a:schemeClr>
                </a:solidFill>
              </a:rPr>
              <a:t> </a:t>
            </a:r>
            <a:r>
              <a:rPr lang="ru-RU" sz="2400" dirty="0" err="1">
                <a:solidFill>
                  <a:schemeClr val="accent2">
                    <a:lumMod val="50000"/>
                  </a:schemeClr>
                </a:solidFill>
              </a:rPr>
              <a:t>відображають</a:t>
            </a:r>
            <a:r>
              <a:rPr lang="ru-RU" sz="2400" dirty="0">
                <a:solidFill>
                  <a:schemeClr val="accent2">
                    <a:lumMod val="50000"/>
                  </a:schemeClr>
                </a:solidFill>
              </a:rPr>
              <a:t> </a:t>
            </a:r>
            <a:r>
              <a:rPr lang="ru-RU" sz="2400" dirty="0" err="1">
                <a:solidFill>
                  <a:schemeClr val="accent2">
                    <a:lumMod val="50000"/>
                  </a:schemeClr>
                </a:solidFill>
              </a:rPr>
              <a:t>інтереси</a:t>
            </a:r>
            <a:r>
              <a:rPr lang="ru-RU" sz="2400" dirty="0">
                <a:solidFill>
                  <a:schemeClr val="accent2">
                    <a:lumMod val="50000"/>
                  </a:schemeClr>
                </a:solidFill>
              </a:rPr>
              <a:t> </a:t>
            </a:r>
            <a:r>
              <a:rPr lang="ru-RU" sz="2400" dirty="0" err="1">
                <a:solidFill>
                  <a:schemeClr val="accent2">
                    <a:lumMod val="50000"/>
                  </a:schemeClr>
                </a:solidFill>
              </a:rPr>
              <a:t>суспільства</a:t>
            </a:r>
            <a:r>
              <a:rPr lang="ru-RU" sz="2400" dirty="0">
                <a:solidFill>
                  <a:schemeClr val="accent2">
                    <a:lumMod val="50000"/>
                  </a:schemeClr>
                </a:solidFill>
              </a:rPr>
              <a:t>, і </a:t>
            </a:r>
            <a:r>
              <a:rPr lang="ru-RU" sz="2400" dirty="0" err="1">
                <a:solidFill>
                  <a:schemeClr val="accent2">
                    <a:lumMod val="50000"/>
                  </a:schemeClr>
                </a:solidFill>
              </a:rPr>
              <a:t>врахування</a:t>
            </a:r>
            <a:r>
              <a:rPr lang="ru-RU" sz="2400" dirty="0">
                <a:solidFill>
                  <a:schemeClr val="accent2">
                    <a:lumMod val="50000"/>
                  </a:schemeClr>
                </a:solidFill>
              </a:rPr>
              <a:t> думки </a:t>
            </a:r>
            <a:r>
              <a:rPr lang="ru-RU" sz="2400" dirty="0" err="1">
                <a:solidFill>
                  <a:schemeClr val="accent2">
                    <a:lumMod val="50000"/>
                  </a:schemeClr>
                </a:solidFill>
              </a:rPr>
              <a:t>громадян</a:t>
            </a:r>
            <a:r>
              <a:rPr lang="ru-RU" sz="2400" dirty="0">
                <a:solidFill>
                  <a:schemeClr val="accent2">
                    <a:lumMod val="50000"/>
                  </a:schemeClr>
                </a:solidFill>
              </a:rPr>
              <a:t> </a:t>
            </a:r>
            <a:r>
              <a:rPr lang="ru-RU" sz="2400" dirty="0" err="1">
                <a:solidFill>
                  <a:schemeClr val="accent2">
                    <a:lumMod val="50000"/>
                  </a:schemeClr>
                </a:solidFill>
              </a:rPr>
              <a:t>під</a:t>
            </a:r>
            <a:r>
              <a:rPr lang="ru-RU" sz="2400" dirty="0">
                <a:solidFill>
                  <a:schemeClr val="accent2">
                    <a:lumMod val="50000"/>
                  </a:schemeClr>
                </a:solidFill>
              </a:rPr>
              <a:t> час </a:t>
            </a:r>
            <a:r>
              <a:rPr lang="ru-RU" sz="2400" dirty="0" err="1">
                <a:solidFill>
                  <a:schemeClr val="accent2">
                    <a:lumMod val="50000"/>
                  </a:schemeClr>
                </a:solidFill>
              </a:rPr>
              <a:t>ухвалення</a:t>
            </a:r>
            <a:r>
              <a:rPr lang="ru-RU" sz="2400" dirty="0">
                <a:solidFill>
                  <a:schemeClr val="accent2">
                    <a:lumMod val="50000"/>
                  </a:schemeClr>
                </a:solidFill>
              </a:rPr>
              <a:t> </a:t>
            </a:r>
            <a:r>
              <a:rPr lang="ru-RU" sz="2400" dirty="0" err="1">
                <a:solidFill>
                  <a:schemeClr val="accent2">
                    <a:lumMod val="50000"/>
                  </a:schemeClr>
                </a:solidFill>
              </a:rPr>
              <a:t>владою</a:t>
            </a:r>
            <a:r>
              <a:rPr lang="ru-RU" sz="2400" dirty="0">
                <a:solidFill>
                  <a:schemeClr val="accent2">
                    <a:lumMod val="50000"/>
                  </a:schemeClr>
                </a:solidFill>
              </a:rPr>
              <a:t> </a:t>
            </a:r>
            <a:r>
              <a:rPr lang="ru-RU" sz="2400" dirty="0" err="1">
                <a:solidFill>
                  <a:schemeClr val="accent2">
                    <a:lumMod val="50000"/>
                  </a:schemeClr>
                </a:solidFill>
              </a:rPr>
              <a:t>важливих</a:t>
            </a:r>
            <a:r>
              <a:rPr lang="ru-RU" sz="2400" dirty="0">
                <a:solidFill>
                  <a:schemeClr val="accent2">
                    <a:lumMod val="50000"/>
                  </a:schemeClr>
                </a:solidFill>
              </a:rPr>
              <a:t> </a:t>
            </a:r>
            <a:r>
              <a:rPr lang="ru-RU" sz="2400" dirty="0" err="1">
                <a:solidFill>
                  <a:schemeClr val="accent2">
                    <a:lumMod val="50000"/>
                  </a:schemeClr>
                </a:solidFill>
              </a:rPr>
              <a:t>рішень</a:t>
            </a:r>
            <a:r>
              <a:rPr lang="ru-RU" sz="2400" dirty="0">
                <a:solidFill>
                  <a:schemeClr val="accent2">
                    <a:lumMod val="50000"/>
                  </a:schemeClr>
                </a:solidFill>
              </a:rPr>
              <a:t>. На </a:t>
            </a:r>
            <a:r>
              <a:rPr lang="ru-RU" sz="2400" dirty="0" err="1">
                <a:solidFill>
                  <a:schemeClr val="accent2">
                    <a:lumMod val="50000"/>
                  </a:schemeClr>
                </a:solidFill>
              </a:rPr>
              <a:t>практиці</a:t>
            </a:r>
            <a:r>
              <a:rPr lang="ru-RU" sz="2400" dirty="0">
                <a:solidFill>
                  <a:schemeClr val="accent2">
                    <a:lumMod val="50000"/>
                  </a:schemeClr>
                </a:solidFill>
              </a:rPr>
              <a:t> </a:t>
            </a:r>
            <a:r>
              <a:rPr lang="ru-RU" sz="2400" dirty="0" err="1">
                <a:solidFill>
                  <a:schemeClr val="accent2">
                    <a:lumMod val="50000"/>
                  </a:schemeClr>
                </a:solidFill>
              </a:rPr>
              <a:t>це</a:t>
            </a:r>
            <a:r>
              <a:rPr lang="ru-RU" sz="2400" dirty="0">
                <a:solidFill>
                  <a:schemeClr val="accent2">
                    <a:lumMod val="50000"/>
                  </a:schemeClr>
                </a:solidFill>
              </a:rPr>
              <a:t> </a:t>
            </a:r>
            <a:r>
              <a:rPr lang="ru-RU" sz="2400" dirty="0" err="1">
                <a:solidFill>
                  <a:schemeClr val="accent2">
                    <a:lumMod val="50000"/>
                  </a:schemeClr>
                </a:solidFill>
              </a:rPr>
              <a:t>реалізується</a:t>
            </a:r>
            <a:r>
              <a:rPr lang="ru-RU" sz="2400" dirty="0">
                <a:solidFill>
                  <a:schemeClr val="accent2">
                    <a:lumMod val="50000"/>
                  </a:schemeClr>
                </a:solidFill>
              </a:rPr>
              <a:t> через </a:t>
            </a:r>
            <a:r>
              <a:rPr lang="ru-RU" sz="2400" dirty="0" err="1">
                <a:solidFill>
                  <a:schemeClr val="accent2">
                    <a:lumMod val="50000"/>
                  </a:schemeClr>
                </a:solidFill>
              </a:rPr>
              <a:t>електронне</a:t>
            </a:r>
            <a:r>
              <a:rPr lang="ru-RU" sz="2400" dirty="0">
                <a:solidFill>
                  <a:schemeClr val="accent2">
                    <a:lumMod val="50000"/>
                  </a:schemeClr>
                </a:solidFill>
              </a:rPr>
              <a:t> </a:t>
            </a:r>
            <a:r>
              <a:rPr lang="ru-RU" sz="2400" dirty="0" err="1">
                <a:solidFill>
                  <a:schemeClr val="accent2">
                    <a:lumMod val="50000"/>
                  </a:schemeClr>
                </a:solidFill>
              </a:rPr>
              <a:t>врядування</a:t>
            </a:r>
            <a:r>
              <a:rPr lang="ru-RU" sz="2400" dirty="0">
                <a:solidFill>
                  <a:schemeClr val="accent2">
                    <a:lumMod val="50000"/>
                  </a:schemeClr>
                </a:solidFill>
              </a:rPr>
              <a:t> (</a:t>
            </a:r>
            <a:r>
              <a:rPr lang="ru-RU" sz="2400" dirty="0" err="1">
                <a:solidFill>
                  <a:schemeClr val="accent2">
                    <a:lumMod val="50000"/>
                  </a:schemeClr>
                </a:solidFill>
              </a:rPr>
              <a:t>наприклад</a:t>
            </a:r>
            <a:r>
              <a:rPr lang="ru-RU" sz="2400" dirty="0">
                <a:solidFill>
                  <a:schemeClr val="accent2">
                    <a:lumMod val="50000"/>
                  </a:schemeClr>
                </a:solidFill>
              </a:rPr>
              <a:t>, </a:t>
            </a:r>
            <a:r>
              <a:rPr lang="ru-RU" sz="2400" dirty="0" err="1">
                <a:solidFill>
                  <a:schemeClr val="accent2">
                    <a:lumMod val="50000"/>
                  </a:schemeClr>
                </a:solidFill>
              </a:rPr>
              <a:t>додаток</a:t>
            </a:r>
            <a:r>
              <a:rPr lang="ru-RU" sz="2400" dirty="0">
                <a:solidFill>
                  <a:schemeClr val="accent2">
                    <a:lumMod val="50000"/>
                  </a:schemeClr>
                </a:solidFill>
              </a:rPr>
              <a:t> “</a:t>
            </a:r>
            <a:r>
              <a:rPr lang="ru-RU" sz="2400" dirty="0" err="1">
                <a:solidFill>
                  <a:schemeClr val="accent2">
                    <a:lumMod val="50000"/>
                  </a:schemeClr>
                </a:solidFill>
              </a:rPr>
              <a:t>Дія</a:t>
            </a:r>
            <a:r>
              <a:rPr lang="ru-RU" sz="2400" dirty="0">
                <a:solidFill>
                  <a:schemeClr val="accent2">
                    <a:lumMod val="50000"/>
                  </a:schemeClr>
                </a:solidFill>
              </a:rPr>
              <a:t>”, </a:t>
            </a:r>
            <a:r>
              <a:rPr lang="ru-RU" sz="2400" dirty="0" err="1">
                <a:solidFill>
                  <a:schemeClr val="accent2">
                    <a:lumMod val="50000"/>
                  </a:schemeClr>
                </a:solidFill>
              </a:rPr>
              <a:t>який</a:t>
            </a:r>
            <a:r>
              <a:rPr lang="ru-RU" sz="2400" dirty="0">
                <a:solidFill>
                  <a:schemeClr val="accent2">
                    <a:lumMod val="50000"/>
                  </a:schemeClr>
                </a:solidFill>
              </a:rPr>
              <a:t> </a:t>
            </a:r>
            <a:r>
              <a:rPr lang="ru-RU" sz="2400" dirty="0" err="1">
                <a:solidFill>
                  <a:schemeClr val="accent2">
                    <a:lumMod val="50000"/>
                  </a:schemeClr>
                </a:solidFill>
              </a:rPr>
              <a:t>дає</a:t>
            </a:r>
            <a:r>
              <a:rPr lang="ru-RU" sz="2400" dirty="0">
                <a:solidFill>
                  <a:schemeClr val="accent2">
                    <a:lumMod val="50000"/>
                  </a:schemeClr>
                </a:solidFill>
              </a:rPr>
              <a:t> </a:t>
            </a:r>
            <a:r>
              <a:rPr lang="ru-RU" sz="2400" dirty="0" err="1">
                <a:solidFill>
                  <a:schemeClr val="accent2">
                    <a:lumMod val="50000"/>
                  </a:schemeClr>
                </a:solidFill>
              </a:rPr>
              <a:t>зручний</a:t>
            </a:r>
            <a:r>
              <a:rPr lang="ru-RU" sz="2400" dirty="0">
                <a:solidFill>
                  <a:schemeClr val="accent2">
                    <a:lumMod val="50000"/>
                  </a:schemeClr>
                </a:solidFill>
              </a:rPr>
              <a:t> доступ до </a:t>
            </a:r>
            <a:r>
              <a:rPr lang="ru-RU" sz="2400" dirty="0" err="1">
                <a:solidFill>
                  <a:schemeClr val="accent2">
                    <a:lumMod val="50000"/>
                  </a:schemeClr>
                </a:solidFill>
              </a:rPr>
              <a:t>державних</a:t>
            </a:r>
            <a:r>
              <a:rPr lang="ru-RU" sz="2400" dirty="0">
                <a:solidFill>
                  <a:schemeClr val="accent2">
                    <a:lumMod val="50000"/>
                  </a:schemeClr>
                </a:solidFill>
              </a:rPr>
              <a:t> </a:t>
            </a:r>
            <a:r>
              <a:rPr lang="ru-RU" sz="2400" dirty="0" err="1">
                <a:solidFill>
                  <a:schemeClr val="accent2">
                    <a:lumMod val="50000"/>
                  </a:schemeClr>
                </a:solidFill>
              </a:rPr>
              <a:t>сервісів</a:t>
            </a:r>
            <a:r>
              <a:rPr lang="ru-RU" sz="2400" dirty="0">
                <a:solidFill>
                  <a:schemeClr val="accent2">
                    <a:lumMod val="50000"/>
                  </a:schemeClr>
                </a:solidFill>
              </a:rPr>
              <a:t>), </a:t>
            </a:r>
            <a:r>
              <a:rPr lang="ru-RU" sz="2400" dirty="0" err="1">
                <a:solidFill>
                  <a:schemeClr val="accent2">
                    <a:lumMod val="50000"/>
                  </a:schemeClr>
                </a:solidFill>
              </a:rPr>
              <a:t>децентралізацію</a:t>
            </a:r>
            <a:r>
              <a:rPr lang="ru-RU" sz="2400" dirty="0">
                <a:solidFill>
                  <a:schemeClr val="accent2">
                    <a:lumMod val="50000"/>
                  </a:schemeClr>
                </a:solidFill>
              </a:rPr>
              <a:t>, яка </a:t>
            </a:r>
            <a:r>
              <a:rPr lang="ru-RU" sz="2400" dirty="0" err="1">
                <a:solidFill>
                  <a:schemeClr val="accent2">
                    <a:lumMod val="50000"/>
                  </a:schemeClr>
                </a:solidFill>
              </a:rPr>
              <a:t>збільшує</a:t>
            </a:r>
            <a:r>
              <a:rPr lang="ru-RU" sz="2400" dirty="0">
                <a:solidFill>
                  <a:schemeClr val="accent2">
                    <a:lumMod val="50000"/>
                  </a:schemeClr>
                </a:solidFill>
              </a:rPr>
              <a:t> </a:t>
            </a:r>
            <a:r>
              <a:rPr lang="ru-RU" sz="2400" dirty="0" err="1">
                <a:solidFill>
                  <a:schemeClr val="accent2">
                    <a:lumMod val="50000"/>
                  </a:schemeClr>
                </a:solidFill>
              </a:rPr>
              <a:t>можливості</a:t>
            </a:r>
            <a:r>
              <a:rPr lang="ru-RU" sz="2400" dirty="0">
                <a:solidFill>
                  <a:schemeClr val="accent2">
                    <a:lumMod val="50000"/>
                  </a:schemeClr>
                </a:solidFill>
              </a:rPr>
              <a:t> громад </a:t>
            </a:r>
            <a:r>
              <a:rPr lang="ru-RU" sz="2400" dirty="0" err="1">
                <a:solidFill>
                  <a:schemeClr val="accent2">
                    <a:lumMod val="50000"/>
                  </a:schemeClr>
                </a:solidFill>
              </a:rPr>
              <a:t>або</a:t>
            </a:r>
            <a:r>
              <a:rPr lang="ru-RU" sz="2400" dirty="0">
                <a:solidFill>
                  <a:schemeClr val="accent2">
                    <a:lumMod val="50000"/>
                  </a:schemeClr>
                </a:solidFill>
              </a:rPr>
              <a:t> </a:t>
            </a:r>
            <a:r>
              <a:rPr lang="ru-RU" sz="2400" dirty="0" err="1">
                <a:solidFill>
                  <a:schemeClr val="accent2">
                    <a:lumMod val="50000"/>
                  </a:schemeClr>
                </a:solidFill>
              </a:rPr>
              <a:t>здатність</a:t>
            </a:r>
            <a:r>
              <a:rPr lang="ru-RU" sz="2400" dirty="0">
                <a:solidFill>
                  <a:schemeClr val="accent2">
                    <a:lumMod val="50000"/>
                  </a:schemeClr>
                </a:solidFill>
              </a:rPr>
              <a:t> </a:t>
            </a:r>
            <a:r>
              <a:rPr lang="ru-RU" sz="2400" dirty="0" err="1">
                <a:solidFill>
                  <a:schemeClr val="accent2">
                    <a:lumMod val="50000"/>
                  </a:schemeClr>
                </a:solidFill>
              </a:rPr>
              <a:t>впливати</a:t>
            </a:r>
            <a:r>
              <a:rPr lang="ru-RU" sz="2400" dirty="0">
                <a:solidFill>
                  <a:schemeClr val="accent2">
                    <a:lumMod val="50000"/>
                  </a:schemeClr>
                </a:solidFill>
              </a:rPr>
              <a:t> на </a:t>
            </a:r>
            <a:r>
              <a:rPr lang="ru-RU" sz="2400" dirty="0" err="1">
                <a:solidFill>
                  <a:schemeClr val="accent2">
                    <a:lumMod val="50000"/>
                  </a:schemeClr>
                </a:solidFill>
              </a:rPr>
              <a:t>органи</a:t>
            </a:r>
            <a:r>
              <a:rPr lang="ru-RU" sz="2400" dirty="0">
                <a:solidFill>
                  <a:schemeClr val="accent2">
                    <a:lumMod val="50000"/>
                  </a:schemeClr>
                </a:solidFill>
              </a:rPr>
              <a:t> </a:t>
            </a:r>
            <a:r>
              <a:rPr lang="ru-RU" sz="2400" dirty="0" err="1">
                <a:solidFill>
                  <a:schemeClr val="accent2">
                    <a:lumMod val="50000"/>
                  </a:schemeClr>
                </a:solidFill>
              </a:rPr>
              <a:t>влади</a:t>
            </a:r>
            <a:r>
              <a:rPr lang="ru-RU" sz="2400" dirty="0">
                <a:solidFill>
                  <a:schemeClr val="accent2">
                    <a:lumMod val="50000"/>
                  </a:schemeClr>
                </a:solidFill>
              </a:rPr>
              <a:t> через </a:t>
            </a:r>
            <a:r>
              <a:rPr lang="ru-RU" sz="2400" dirty="0" err="1">
                <a:solidFill>
                  <a:schemeClr val="accent2">
                    <a:lumMod val="50000"/>
                  </a:schemeClr>
                </a:solidFill>
              </a:rPr>
              <a:t>діяльність</a:t>
            </a:r>
            <a:r>
              <a:rPr lang="ru-RU" sz="2400" dirty="0">
                <a:solidFill>
                  <a:schemeClr val="accent2">
                    <a:lumMod val="50000"/>
                  </a:schemeClr>
                </a:solidFill>
              </a:rPr>
              <a:t> </a:t>
            </a:r>
            <a:r>
              <a:rPr lang="ru-RU" sz="2400" dirty="0" err="1">
                <a:solidFill>
                  <a:schemeClr val="accent2">
                    <a:lumMod val="50000"/>
                  </a:schemeClr>
                </a:solidFill>
              </a:rPr>
              <a:t>громадських</a:t>
            </a:r>
            <a:r>
              <a:rPr lang="ru-RU" sz="2400" dirty="0">
                <a:solidFill>
                  <a:schemeClr val="accent2">
                    <a:lumMod val="50000"/>
                  </a:schemeClr>
                </a:solidFill>
              </a:rPr>
              <a:t> </a:t>
            </a:r>
            <a:r>
              <a:rPr lang="ru-RU" sz="2400" dirty="0" err="1">
                <a:solidFill>
                  <a:schemeClr val="accent2">
                    <a:lumMod val="50000"/>
                  </a:schemeClr>
                </a:solidFill>
              </a:rPr>
              <a:t>організацій</a:t>
            </a:r>
            <a:r>
              <a:rPr lang="ru-RU" sz="2400" dirty="0">
                <a:solidFill>
                  <a:schemeClr val="accent2">
                    <a:lumMod val="50000"/>
                  </a:schemeClr>
                </a:solidFill>
              </a:rPr>
              <a:t>, </a:t>
            </a:r>
            <a:r>
              <a:rPr lang="ru-RU" sz="2400" dirty="0" err="1">
                <a:solidFill>
                  <a:schemeClr val="accent2">
                    <a:lumMod val="50000"/>
                  </a:schemeClr>
                </a:solidFill>
              </a:rPr>
              <a:t>петиції</a:t>
            </a:r>
            <a:r>
              <a:rPr lang="ru-RU" sz="2400" dirty="0">
                <a:solidFill>
                  <a:schemeClr val="accent2">
                    <a:lumMod val="50000"/>
                  </a:schemeClr>
                </a:solidFill>
              </a:rPr>
              <a:t>, </a:t>
            </a:r>
            <a:r>
              <a:rPr lang="ru-RU" sz="2400" dirty="0" err="1">
                <a:solidFill>
                  <a:schemeClr val="accent2">
                    <a:lumMod val="50000"/>
                  </a:schemeClr>
                </a:solidFill>
              </a:rPr>
              <a:t>акції</a:t>
            </a:r>
            <a:r>
              <a:rPr lang="ru-RU" sz="2400" dirty="0">
                <a:solidFill>
                  <a:schemeClr val="accent2">
                    <a:lumMod val="50000"/>
                  </a:schemeClr>
                </a:solidFill>
              </a:rPr>
              <a:t>.</a:t>
            </a:r>
          </a:p>
        </p:txBody>
      </p:sp>
    </p:spTree>
    <p:extLst>
      <p:ext uri="{BB962C8B-B14F-4D97-AF65-F5344CB8AC3E}">
        <p14:creationId xmlns:p14="http://schemas.microsoft.com/office/powerpoint/2010/main" val="1600222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5582" y="335280"/>
            <a:ext cx="10652082" cy="1320800"/>
          </a:xfrm>
        </p:spPr>
        <p:txBody>
          <a:bodyPr>
            <a:noAutofit/>
          </a:bodyPr>
          <a:lstStyle/>
          <a:p>
            <a:r>
              <a:rPr lang="ru-RU" sz="2400" dirty="0" smtClean="0">
                <a:solidFill>
                  <a:schemeClr val="accent2">
                    <a:lumMod val="50000"/>
                  </a:schemeClr>
                </a:solidFill>
              </a:rPr>
              <a:t>   </a:t>
            </a:r>
            <a:r>
              <a:rPr lang="ru-RU" sz="2400" b="1" u="sng" dirty="0" err="1" smtClean="0">
                <a:solidFill>
                  <a:schemeClr val="accent2">
                    <a:lumMod val="50000"/>
                  </a:schemeClr>
                </a:solidFill>
              </a:rPr>
              <a:t>Рівність</a:t>
            </a:r>
            <a:r>
              <a:rPr lang="ru-RU" sz="2400" dirty="0" smtClean="0">
                <a:solidFill>
                  <a:schemeClr val="accent2">
                    <a:lumMod val="50000"/>
                  </a:schemeClr>
                </a:solidFill>
              </a:rPr>
              <a:t> </a:t>
            </a:r>
            <a:r>
              <a:rPr lang="ru-RU" sz="2400" dirty="0" err="1">
                <a:solidFill>
                  <a:schemeClr val="accent2">
                    <a:lumMod val="50000"/>
                  </a:schemeClr>
                </a:solidFill>
              </a:rPr>
              <a:t>забороняє</a:t>
            </a:r>
            <a:r>
              <a:rPr lang="ru-RU" sz="2400" dirty="0">
                <a:solidFill>
                  <a:schemeClr val="accent2">
                    <a:lumMod val="50000"/>
                  </a:schemeClr>
                </a:solidFill>
              </a:rPr>
              <a:t> будь-яку </a:t>
            </a:r>
            <a:r>
              <a:rPr lang="ru-RU" sz="2400" dirty="0" err="1">
                <a:solidFill>
                  <a:schemeClr val="accent2">
                    <a:lumMod val="50000"/>
                  </a:schemeClr>
                </a:solidFill>
              </a:rPr>
              <a:t>дискримінацію</a:t>
            </a:r>
            <a:r>
              <a:rPr lang="ru-RU" sz="2400" dirty="0">
                <a:solidFill>
                  <a:schemeClr val="accent2">
                    <a:lumMod val="50000"/>
                  </a:schemeClr>
                </a:solidFill>
              </a:rPr>
              <a:t> за будь-</a:t>
            </a:r>
            <a:r>
              <a:rPr lang="ru-RU" sz="2400" dirty="0" err="1">
                <a:solidFill>
                  <a:schemeClr val="accent2">
                    <a:lumMod val="50000"/>
                  </a:schemeClr>
                </a:solidFill>
              </a:rPr>
              <a:t>якою</a:t>
            </a:r>
            <a:r>
              <a:rPr lang="ru-RU" sz="2400" dirty="0">
                <a:solidFill>
                  <a:schemeClr val="accent2">
                    <a:lumMod val="50000"/>
                  </a:schemeClr>
                </a:solidFill>
              </a:rPr>
              <a:t> </a:t>
            </a:r>
            <a:r>
              <a:rPr lang="ru-RU" sz="2400" dirty="0" err="1">
                <a:solidFill>
                  <a:schemeClr val="accent2">
                    <a:lumMod val="50000"/>
                  </a:schemeClr>
                </a:solidFill>
              </a:rPr>
              <a:t>ознакою</a:t>
            </a:r>
            <a:r>
              <a:rPr lang="ru-RU" sz="2400" dirty="0">
                <a:solidFill>
                  <a:schemeClr val="accent2">
                    <a:lumMod val="50000"/>
                  </a:schemeClr>
                </a:solidFill>
              </a:rPr>
              <a:t>. </a:t>
            </a:r>
            <a:r>
              <a:rPr lang="ru-RU" sz="2400" dirty="0" err="1">
                <a:solidFill>
                  <a:schemeClr val="accent2">
                    <a:lumMod val="50000"/>
                  </a:schemeClr>
                </a:solidFill>
              </a:rPr>
              <a:t>Особлива</a:t>
            </a:r>
            <a:r>
              <a:rPr lang="ru-RU" sz="2400" dirty="0">
                <a:solidFill>
                  <a:schemeClr val="accent2">
                    <a:lumMod val="50000"/>
                  </a:schemeClr>
                </a:solidFill>
              </a:rPr>
              <a:t> </a:t>
            </a:r>
            <a:r>
              <a:rPr lang="ru-RU" sz="2400" dirty="0" err="1">
                <a:solidFill>
                  <a:schemeClr val="accent2">
                    <a:lumMod val="50000"/>
                  </a:schemeClr>
                </a:solidFill>
              </a:rPr>
              <a:t>увага</a:t>
            </a:r>
            <a:r>
              <a:rPr lang="ru-RU" sz="2400" dirty="0">
                <a:solidFill>
                  <a:schemeClr val="accent2">
                    <a:lumMod val="50000"/>
                  </a:schemeClr>
                </a:solidFill>
              </a:rPr>
              <a:t> </a:t>
            </a:r>
            <a:r>
              <a:rPr lang="ru-RU" sz="2400" dirty="0" err="1">
                <a:solidFill>
                  <a:schemeClr val="accent2">
                    <a:lumMod val="50000"/>
                  </a:schemeClr>
                </a:solidFill>
              </a:rPr>
              <a:t>приділяється</a:t>
            </a:r>
            <a:r>
              <a:rPr lang="ru-RU" sz="2400" dirty="0">
                <a:solidFill>
                  <a:schemeClr val="accent2">
                    <a:lumMod val="50000"/>
                  </a:schemeClr>
                </a:solidFill>
              </a:rPr>
              <a:t> </a:t>
            </a:r>
            <a:r>
              <a:rPr lang="ru-RU" sz="2400" dirty="0" err="1">
                <a:solidFill>
                  <a:schemeClr val="accent2">
                    <a:lumMod val="50000"/>
                  </a:schemeClr>
                </a:solidFill>
              </a:rPr>
              <a:t>рівності</a:t>
            </a:r>
            <a:r>
              <a:rPr lang="ru-RU" sz="2400" dirty="0">
                <a:solidFill>
                  <a:schemeClr val="accent2">
                    <a:lumMod val="50000"/>
                  </a:schemeClr>
                </a:solidFill>
              </a:rPr>
              <a:t> </a:t>
            </a:r>
            <a:r>
              <a:rPr lang="ru-RU" sz="2400" dirty="0" err="1">
                <a:solidFill>
                  <a:schemeClr val="accent2">
                    <a:lumMod val="50000"/>
                  </a:schemeClr>
                </a:solidFill>
              </a:rPr>
              <a:t>між</a:t>
            </a:r>
            <a:r>
              <a:rPr lang="ru-RU" sz="2400" dirty="0">
                <a:solidFill>
                  <a:schemeClr val="accent2">
                    <a:lumMod val="50000"/>
                  </a:schemeClr>
                </a:solidFill>
              </a:rPr>
              <a:t> </a:t>
            </a:r>
            <a:r>
              <a:rPr lang="ru-RU" sz="2400" dirty="0" err="1">
                <a:solidFill>
                  <a:schemeClr val="accent2">
                    <a:lumMod val="50000"/>
                  </a:schemeClr>
                </a:solidFill>
              </a:rPr>
              <a:t>чоловіками</a:t>
            </a:r>
            <a:r>
              <a:rPr lang="ru-RU" sz="2400" dirty="0">
                <a:solidFill>
                  <a:schemeClr val="accent2">
                    <a:lumMod val="50000"/>
                  </a:schemeClr>
                </a:solidFill>
              </a:rPr>
              <a:t> та </a:t>
            </a:r>
            <a:r>
              <a:rPr lang="ru-RU" sz="2400" dirty="0" err="1">
                <a:solidFill>
                  <a:schemeClr val="accent2">
                    <a:lumMod val="50000"/>
                  </a:schemeClr>
                </a:solidFill>
              </a:rPr>
              <a:t>жінками</a:t>
            </a:r>
            <a:r>
              <a:rPr lang="ru-RU" sz="2400" dirty="0">
                <a:solidFill>
                  <a:schemeClr val="accent2">
                    <a:lumMod val="50000"/>
                  </a:schemeClr>
                </a:solidFill>
              </a:rPr>
              <a:t>, у тому </a:t>
            </a:r>
            <a:r>
              <a:rPr lang="ru-RU" sz="2400" dirty="0" err="1">
                <a:solidFill>
                  <a:schemeClr val="accent2">
                    <a:lumMod val="50000"/>
                  </a:schemeClr>
                </a:solidFill>
              </a:rPr>
              <a:t>числі</a:t>
            </a:r>
            <a:r>
              <a:rPr lang="ru-RU" sz="2400" dirty="0">
                <a:solidFill>
                  <a:schemeClr val="accent2">
                    <a:lumMod val="50000"/>
                  </a:schemeClr>
                </a:solidFill>
              </a:rPr>
              <a:t> в </a:t>
            </a:r>
            <a:r>
              <a:rPr lang="ru-RU" sz="2400" dirty="0" err="1">
                <a:solidFill>
                  <a:schemeClr val="accent2">
                    <a:lumMod val="50000"/>
                  </a:schemeClr>
                </a:solidFill>
              </a:rPr>
              <a:t>трудових</a:t>
            </a:r>
            <a:r>
              <a:rPr lang="ru-RU" sz="2400" dirty="0">
                <a:solidFill>
                  <a:schemeClr val="accent2">
                    <a:lumMod val="50000"/>
                  </a:schemeClr>
                </a:solidFill>
              </a:rPr>
              <a:t> правах. У </a:t>
            </a:r>
            <a:r>
              <a:rPr lang="ru-RU" sz="2400" dirty="0" err="1">
                <a:solidFill>
                  <a:schemeClr val="accent2">
                    <a:lumMod val="50000"/>
                  </a:schemeClr>
                </a:solidFill>
              </a:rPr>
              <a:t>щоденному</a:t>
            </a:r>
            <a:r>
              <a:rPr lang="ru-RU" sz="2400" dirty="0">
                <a:solidFill>
                  <a:schemeClr val="accent2">
                    <a:lumMod val="50000"/>
                  </a:schemeClr>
                </a:solidFill>
              </a:rPr>
              <a:t> </a:t>
            </a:r>
            <a:r>
              <a:rPr lang="ru-RU" sz="2400" dirty="0" err="1">
                <a:solidFill>
                  <a:schemeClr val="accent2">
                    <a:lumMod val="50000"/>
                  </a:schemeClr>
                </a:solidFill>
              </a:rPr>
              <a:t>житті</a:t>
            </a:r>
            <a:r>
              <a:rPr lang="ru-RU" sz="2400" dirty="0">
                <a:solidFill>
                  <a:schemeClr val="accent2">
                    <a:lumMod val="50000"/>
                  </a:schemeClr>
                </a:solidFill>
              </a:rPr>
              <a:t> </a:t>
            </a:r>
            <a:r>
              <a:rPr lang="ru-RU" sz="2400" dirty="0" err="1">
                <a:solidFill>
                  <a:schemeClr val="accent2">
                    <a:lumMod val="50000"/>
                  </a:schemeClr>
                </a:solidFill>
              </a:rPr>
              <a:t>рівність</a:t>
            </a:r>
            <a:r>
              <a:rPr lang="ru-RU" sz="2400" dirty="0">
                <a:solidFill>
                  <a:schemeClr val="accent2">
                    <a:lumMod val="50000"/>
                  </a:schemeClr>
                </a:solidFill>
              </a:rPr>
              <a:t> – </a:t>
            </a:r>
            <a:r>
              <a:rPr lang="ru-RU" sz="2400" dirty="0" err="1">
                <a:solidFill>
                  <a:schemeClr val="accent2">
                    <a:lumMod val="50000"/>
                  </a:schemeClr>
                </a:solidFill>
              </a:rPr>
              <a:t>це</a:t>
            </a:r>
            <a:r>
              <a:rPr lang="ru-RU" sz="2400" dirty="0">
                <a:solidFill>
                  <a:schemeClr val="accent2">
                    <a:lumMod val="50000"/>
                  </a:schemeClr>
                </a:solidFill>
              </a:rPr>
              <a:t> </a:t>
            </a:r>
            <a:r>
              <a:rPr lang="ru-RU" sz="2400" dirty="0" err="1">
                <a:solidFill>
                  <a:schemeClr val="accent2">
                    <a:lumMod val="50000"/>
                  </a:schemeClr>
                </a:solidFill>
              </a:rPr>
              <a:t>нетерпимість</a:t>
            </a:r>
            <a:r>
              <a:rPr lang="ru-RU" sz="2400" dirty="0">
                <a:solidFill>
                  <a:schemeClr val="accent2">
                    <a:lumMod val="50000"/>
                  </a:schemeClr>
                </a:solidFill>
              </a:rPr>
              <a:t> до </a:t>
            </a:r>
            <a:r>
              <a:rPr lang="ru-RU" sz="2400" dirty="0" err="1">
                <a:solidFill>
                  <a:schemeClr val="accent2">
                    <a:lumMod val="50000"/>
                  </a:schemeClr>
                </a:solidFill>
              </a:rPr>
              <a:t>корупції</a:t>
            </a:r>
            <a:r>
              <a:rPr lang="ru-RU" sz="2400" dirty="0">
                <a:solidFill>
                  <a:schemeClr val="accent2">
                    <a:lumMod val="50000"/>
                  </a:schemeClr>
                </a:solidFill>
              </a:rPr>
              <a:t> (</a:t>
            </a:r>
            <a:r>
              <a:rPr lang="ru-RU" sz="2400" dirty="0" err="1">
                <a:solidFill>
                  <a:schemeClr val="accent2">
                    <a:lumMod val="50000"/>
                  </a:schemeClr>
                </a:solidFill>
              </a:rPr>
              <a:t>адже</a:t>
            </a:r>
            <a:r>
              <a:rPr lang="ru-RU" sz="2400" dirty="0">
                <a:solidFill>
                  <a:schemeClr val="accent2">
                    <a:lumMod val="50000"/>
                  </a:schemeClr>
                </a:solidFill>
              </a:rPr>
              <a:t> </a:t>
            </a:r>
            <a:r>
              <a:rPr lang="ru-RU" sz="2400" dirty="0" err="1">
                <a:solidFill>
                  <a:schemeClr val="accent2">
                    <a:lumMod val="50000"/>
                  </a:schemeClr>
                </a:solidFill>
              </a:rPr>
              <a:t>корупція</a:t>
            </a:r>
            <a:r>
              <a:rPr lang="ru-RU" sz="2400" dirty="0">
                <a:solidFill>
                  <a:schemeClr val="accent2">
                    <a:lumMod val="50000"/>
                  </a:schemeClr>
                </a:solidFill>
              </a:rPr>
              <a:t> </a:t>
            </a:r>
            <a:r>
              <a:rPr lang="ru-RU" sz="2400" dirty="0" err="1">
                <a:solidFill>
                  <a:schemeClr val="accent2">
                    <a:lumMod val="50000"/>
                  </a:schemeClr>
                </a:solidFill>
              </a:rPr>
              <a:t>виникає</a:t>
            </a:r>
            <a:r>
              <a:rPr lang="ru-RU" sz="2400" dirty="0">
                <a:solidFill>
                  <a:schemeClr val="accent2">
                    <a:lumMod val="50000"/>
                  </a:schemeClr>
                </a:solidFill>
              </a:rPr>
              <a:t> </a:t>
            </a:r>
            <a:r>
              <a:rPr lang="ru-RU" sz="2400" dirty="0" err="1">
                <a:solidFill>
                  <a:schemeClr val="accent2">
                    <a:lumMod val="50000"/>
                  </a:schemeClr>
                </a:solidFill>
              </a:rPr>
              <a:t>тоді</a:t>
            </a:r>
            <a:r>
              <a:rPr lang="ru-RU" sz="2400" dirty="0">
                <a:solidFill>
                  <a:schemeClr val="accent2">
                    <a:lumMod val="50000"/>
                  </a:schemeClr>
                </a:solidFill>
              </a:rPr>
              <a:t>, коли </a:t>
            </a:r>
            <a:r>
              <a:rPr lang="ru-RU" sz="2400" dirty="0" err="1">
                <a:solidFill>
                  <a:schemeClr val="accent2">
                    <a:lumMod val="50000"/>
                  </a:schemeClr>
                </a:solidFill>
              </a:rPr>
              <a:t>посадовець</a:t>
            </a:r>
            <a:r>
              <a:rPr lang="ru-RU" sz="2400" dirty="0">
                <a:solidFill>
                  <a:schemeClr val="accent2">
                    <a:lumMod val="50000"/>
                  </a:schemeClr>
                </a:solidFill>
              </a:rPr>
              <a:t> </a:t>
            </a:r>
            <a:r>
              <a:rPr lang="ru-RU" sz="2400" dirty="0" err="1">
                <a:solidFill>
                  <a:schemeClr val="accent2">
                    <a:lumMod val="50000"/>
                  </a:schemeClr>
                </a:solidFill>
              </a:rPr>
              <a:t>використовує</a:t>
            </a:r>
            <a:r>
              <a:rPr lang="ru-RU" sz="2400" dirty="0">
                <a:solidFill>
                  <a:schemeClr val="accent2">
                    <a:lumMod val="50000"/>
                  </a:schemeClr>
                </a:solidFill>
              </a:rPr>
              <a:t> </a:t>
            </a:r>
            <a:r>
              <a:rPr lang="ru-RU" sz="2400" dirty="0" err="1">
                <a:solidFill>
                  <a:schemeClr val="accent2">
                    <a:lumMod val="50000"/>
                  </a:schemeClr>
                </a:solidFill>
              </a:rPr>
              <a:t>службове</a:t>
            </a:r>
            <a:r>
              <a:rPr lang="ru-RU" sz="2400" dirty="0">
                <a:solidFill>
                  <a:schemeClr val="accent2">
                    <a:lumMod val="50000"/>
                  </a:schemeClr>
                </a:solidFill>
              </a:rPr>
              <a:t> становище для </a:t>
            </a:r>
            <a:r>
              <a:rPr lang="ru-RU" sz="2400" dirty="0" err="1">
                <a:solidFill>
                  <a:schemeClr val="accent2">
                    <a:lumMod val="50000"/>
                  </a:schemeClr>
                </a:solidFill>
              </a:rPr>
              <a:t>власної</a:t>
            </a:r>
            <a:r>
              <a:rPr lang="ru-RU" sz="2400" dirty="0">
                <a:solidFill>
                  <a:schemeClr val="accent2">
                    <a:lumMod val="50000"/>
                  </a:schemeClr>
                </a:solidFill>
              </a:rPr>
              <a:t> </a:t>
            </a:r>
            <a:r>
              <a:rPr lang="ru-RU" sz="2400" dirty="0" err="1">
                <a:solidFill>
                  <a:schemeClr val="accent2">
                    <a:lumMod val="50000"/>
                  </a:schemeClr>
                </a:solidFill>
              </a:rPr>
              <a:t>вигоди</a:t>
            </a:r>
            <a:r>
              <a:rPr lang="ru-RU" sz="2400" dirty="0">
                <a:solidFill>
                  <a:schemeClr val="accent2">
                    <a:lumMod val="50000"/>
                  </a:schemeClr>
                </a:solidFill>
              </a:rPr>
              <a:t>, </a:t>
            </a:r>
            <a:r>
              <a:rPr lang="ru-RU" sz="2400" dirty="0" err="1">
                <a:solidFill>
                  <a:schemeClr val="accent2">
                    <a:lumMod val="50000"/>
                  </a:schemeClr>
                </a:solidFill>
              </a:rPr>
              <a:t>що</a:t>
            </a:r>
            <a:r>
              <a:rPr lang="ru-RU" sz="2400" dirty="0">
                <a:solidFill>
                  <a:schemeClr val="accent2">
                    <a:lumMod val="50000"/>
                  </a:schemeClr>
                </a:solidFill>
              </a:rPr>
              <a:t> </a:t>
            </a:r>
            <a:r>
              <a:rPr lang="ru-RU" sz="2400" dirty="0" err="1">
                <a:solidFill>
                  <a:schemeClr val="accent2">
                    <a:lumMod val="50000"/>
                  </a:schemeClr>
                </a:solidFill>
              </a:rPr>
              <a:t>протирічить</a:t>
            </a:r>
            <a:r>
              <a:rPr lang="ru-RU" sz="2400" dirty="0">
                <a:solidFill>
                  <a:schemeClr val="accent2">
                    <a:lumMod val="50000"/>
                  </a:schemeClr>
                </a:solidFill>
              </a:rPr>
              <a:t> </a:t>
            </a:r>
            <a:r>
              <a:rPr lang="ru-RU" sz="2400" dirty="0" err="1">
                <a:solidFill>
                  <a:schemeClr val="accent2">
                    <a:lumMod val="50000"/>
                  </a:schemeClr>
                </a:solidFill>
              </a:rPr>
              <a:t>ідеї</a:t>
            </a:r>
            <a:r>
              <a:rPr lang="ru-RU" sz="2400" dirty="0">
                <a:solidFill>
                  <a:schemeClr val="accent2">
                    <a:lumMod val="50000"/>
                  </a:schemeClr>
                </a:solidFill>
              </a:rPr>
              <a:t> </a:t>
            </a:r>
            <a:r>
              <a:rPr lang="ru-RU" sz="2400" dirty="0" err="1">
                <a:solidFill>
                  <a:schemeClr val="accent2">
                    <a:lumMod val="50000"/>
                  </a:schemeClr>
                </a:solidFill>
              </a:rPr>
              <a:t>рівності</a:t>
            </a:r>
            <a:r>
              <a:rPr lang="ru-RU" sz="2400" dirty="0">
                <a:solidFill>
                  <a:schemeClr val="accent2">
                    <a:lumMod val="50000"/>
                  </a:schemeClr>
                </a:solidFill>
              </a:rPr>
              <a:t> </a:t>
            </a:r>
            <a:r>
              <a:rPr lang="ru-RU" sz="2400" dirty="0" err="1">
                <a:solidFill>
                  <a:schemeClr val="accent2">
                    <a:lumMod val="50000"/>
                  </a:schemeClr>
                </a:solidFill>
              </a:rPr>
              <a:t>всіх</a:t>
            </a:r>
            <a:r>
              <a:rPr lang="ru-RU" sz="2400" dirty="0">
                <a:solidFill>
                  <a:schemeClr val="accent2">
                    <a:lumMod val="50000"/>
                  </a:schemeClr>
                </a:solidFill>
              </a:rPr>
              <a:t> </a:t>
            </a:r>
            <a:r>
              <a:rPr lang="ru-RU" sz="2400" dirty="0" err="1">
                <a:solidFill>
                  <a:schemeClr val="accent2">
                    <a:lumMod val="50000"/>
                  </a:schemeClr>
                </a:solidFill>
              </a:rPr>
              <a:t>громадян</a:t>
            </a:r>
            <a:r>
              <a:rPr lang="ru-RU" sz="2400" dirty="0">
                <a:solidFill>
                  <a:schemeClr val="accent2">
                    <a:lumMod val="50000"/>
                  </a:schemeClr>
                </a:solidFill>
              </a:rPr>
              <a:t>), </a:t>
            </a:r>
            <a:r>
              <a:rPr lang="ru-RU" sz="2400" dirty="0" err="1">
                <a:solidFill>
                  <a:schemeClr val="accent2">
                    <a:lumMod val="50000"/>
                  </a:schemeClr>
                </a:solidFill>
              </a:rPr>
              <a:t>енергоефективність</a:t>
            </a:r>
            <a:r>
              <a:rPr lang="ru-RU" sz="2400" dirty="0">
                <a:solidFill>
                  <a:schemeClr val="accent2">
                    <a:lumMod val="50000"/>
                  </a:schemeClr>
                </a:solidFill>
              </a:rPr>
              <a:t> </a:t>
            </a:r>
            <a:r>
              <a:rPr lang="ru-RU" sz="2400" dirty="0" err="1">
                <a:solidFill>
                  <a:schemeClr val="accent2">
                    <a:lumMod val="50000"/>
                  </a:schemeClr>
                </a:solidFill>
              </a:rPr>
              <a:t>житла</a:t>
            </a:r>
            <a:r>
              <a:rPr lang="ru-RU" sz="2400" dirty="0">
                <a:solidFill>
                  <a:schemeClr val="accent2">
                    <a:lumMod val="50000"/>
                  </a:schemeClr>
                </a:solidFill>
              </a:rPr>
              <a:t> (</a:t>
            </a:r>
            <a:r>
              <a:rPr lang="ru-RU" sz="2400" dirty="0" err="1">
                <a:solidFill>
                  <a:schemeClr val="accent2">
                    <a:lumMod val="50000"/>
                  </a:schemeClr>
                </a:solidFill>
              </a:rPr>
              <a:t>незалежно</a:t>
            </a:r>
            <a:r>
              <a:rPr lang="ru-RU" sz="2400" dirty="0">
                <a:solidFill>
                  <a:schemeClr val="accent2">
                    <a:lumMod val="50000"/>
                  </a:schemeClr>
                </a:solidFill>
              </a:rPr>
              <a:t> </a:t>
            </a:r>
            <a:r>
              <a:rPr lang="ru-RU" sz="2400" dirty="0" err="1">
                <a:solidFill>
                  <a:schemeClr val="accent2">
                    <a:lumMod val="50000"/>
                  </a:schemeClr>
                </a:solidFill>
              </a:rPr>
              <a:t>від</a:t>
            </a:r>
            <a:r>
              <a:rPr lang="ru-RU" sz="2400" dirty="0">
                <a:solidFill>
                  <a:schemeClr val="accent2">
                    <a:lumMod val="50000"/>
                  </a:schemeClr>
                </a:solidFill>
              </a:rPr>
              <a:t> </a:t>
            </a:r>
            <a:r>
              <a:rPr lang="ru-RU" sz="2400" dirty="0" err="1">
                <a:solidFill>
                  <a:schemeClr val="accent2">
                    <a:lumMod val="50000"/>
                  </a:schemeClr>
                </a:solidFill>
              </a:rPr>
              <a:t>статку</a:t>
            </a:r>
            <a:r>
              <a:rPr lang="ru-RU" sz="2400" dirty="0">
                <a:solidFill>
                  <a:schemeClr val="accent2">
                    <a:lumMod val="50000"/>
                  </a:schemeClr>
                </a:solidFill>
              </a:rPr>
              <a:t> люди </a:t>
            </a:r>
            <a:r>
              <a:rPr lang="ru-RU" sz="2400" dirty="0" err="1">
                <a:solidFill>
                  <a:schemeClr val="accent2">
                    <a:lumMod val="50000"/>
                  </a:schemeClr>
                </a:solidFill>
              </a:rPr>
              <a:t>мають</a:t>
            </a:r>
            <a:r>
              <a:rPr lang="ru-RU" sz="2400" dirty="0">
                <a:solidFill>
                  <a:schemeClr val="accent2">
                    <a:lumMod val="50000"/>
                  </a:schemeClr>
                </a:solidFill>
              </a:rPr>
              <a:t> </a:t>
            </a:r>
            <a:r>
              <a:rPr lang="ru-RU" sz="2400" dirty="0" err="1">
                <a:solidFill>
                  <a:schemeClr val="accent2">
                    <a:lumMod val="50000"/>
                  </a:schemeClr>
                </a:solidFill>
              </a:rPr>
              <a:t>жити</a:t>
            </a:r>
            <a:r>
              <a:rPr lang="ru-RU" sz="2400" dirty="0">
                <a:solidFill>
                  <a:schemeClr val="accent2">
                    <a:lumMod val="50000"/>
                  </a:schemeClr>
                </a:solidFill>
              </a:rPr>
              <a:t> в </a:t>
            </a:r>
            <a:r>
              <a:rPr lang="ru-RU" sz="2400" dirty="0" err="1">
                <a:solidFill>
                  <a:schemeClr val="accent2">
                    <a:lumMod val="50000"/>
                  </a:schemeClr>
                </a:solidFill>
              </a:rPr>
              <a:t>теплих</a:t>
            </a:r>
            <a:r>
              <a:rPr lang="ru-RU" sz="2400" dirty="0">
                <a:solidFill>
                  <a:schemeClr val="accent2">
                    <a:lumMod val="50000"/>
                  </a:schemeClr>
                </a:solidFill>
              </a:rPr>
              <a:t> </a:t>
            </a:r>
            <a:r>
              <a:rPr lang="ru-RU" sz="2400" dirty="0" err="1">
                <a:solidFill>
                  <a:schemeClr val="accent2">
                    <a:lumMod val="50000"/>
                  </a:schemeClr>
                </a:solidFill>
              </a:rPr>
              <a:t>оселях</a:t>
            </a:r>
            <a:r>
              <a:rPr lang="ru-RU" sz="2400" dirty="0">
                <a:solidFill>
                  <a:schemeClr val="accent2">
                    <a:lumMod val="50000"/>
                  </a:schemeClr>
                </a:solidFill>
              </a:rPr>
              <a:t>), </a:t>
            </a:r>
            <a:r>
              <a:rPr lang="ru-RU" sz="2400" dirty="0" err="1">
                <a:solidFill>
                  <a:schemeClr val="accent2">
                    <a:lumMod val="50000"/>
                  </a:schemeClr>
                </a:solidFill>
              </a:rPr>
              <a:t>можливості</a:t>
            </a:r>
            <a:r>
              <a:rPr lang="ru-RU" sz="2400" dirty="0">
                <a:solidFill>
                  <a:schemeClr val="accent2">
                    <a:lumMod val="50000"/>
                  </a:schemeClr>
                </a:solidFill>
              </a:rPr>
              <a:t> для людей з </a:t>
            </a:r>
            <a:r>
              <a:rPr lang="ru-RU" sz="2400" dirty="0" err="1">
                <a:solidFill>
                  <a:schemeClr val="accent2">
                    <a:lumMod val="50000"/>
                  </a:schemeClr>
                </a:solidFill>
              </a:rPr>
              <a:t>інвалідністю</a:t>
            </a:r>
            <a:r>
              <a:rPr lang="ru-RU" sz="2400" dirty="0">
                <a:solidFill>
                  <a:schemeClr val="accent2">
                    <a:lumMod val="50000"/>
                  </a:schemeClr>
                </a:solidFill>
              </a:rPr>
              <a:t> бути </a:t>
            </a:r>
            <a:r>
              <a:rPr lang="ru-RU" sz="2400" dirty="0" err="1">
                <a:solidFill>
                  <a:schemeClr val="accent2">
                    <a:lumMod val="50000"/>
                  </a:schemeClr>
                </a:solidFill>
              </a:rPr>
              <a:t>повноцінними</a:t>
            </a:r>
            <a:r>
              <a:rPr lang="ru-RU" sz="2400" dirty="0">
                <a:solidFill>
                  <a:schemeClr val="accent2">
                    <a:lumMod val="50000"/>
                  </a:schemeClr>
                </a:solidFill>
              </a:rPr>
              <a:t> членами </a:t>
            </a:r>
            <a:r>
              <a:rPr lang="ru-RU" sz="2400" dirty="0" err="1">
                <a:solidFill>
                  <a:schemeClr val="accent2">
                    <a:lumMod val="50000"/>
                  </a:schemeClr>
                </a:solidFill>
              </a:rPr>
              <a:t>суспільства</a:t>
            </a:r>
            <a:r>
              <a:rPr lang="ru-RU" sz="2400" dirty="0">
                <a:solidFill>
                  <a:schemeClr val="accent2">
                    <a:lumMod val="50000"/>
                  </a:schemeClr>
                </a:solidFill>
              </a:rPr>
              <a:t>, а для </a:t>
            </a:r>
            <a:r>
              <a:rPr lang="ru-RU" sz="2400" dirty="0" err="1">
                <a:solidFill>
                  <a:schemeClr val="accent2">
                    <a:lumMod val="50000"/>
                  </a:schemeClr>
                </a:solidFill>
              </a:rPr>
              <a:t>жінок</a:t>
            </a:r>
            <a:r>
              <a:rPr lang="ru-RU" sz="2400" dirty="0">
                <a:solidFill>
                  <a:schemeClr val="accent2">
                    <a:lumMod val="50000"/>
                  </a:schemeClr>
                </a:solidFill>
              </a:rPr>
              <a:t> – </a:t>
            </a:r>
            <a:r>
              <a:rPr lang="ru-RU" sz="2400" dirty="0" err="1">
                <a:solidFill>
                  <a:schemeClr val="accent2">
                    <a:lumMod val="50000"/>
                  </a:schemeClr>
                </a:solidFill>
              </a:rPr>
              <a:t>мати</a:t>
            </a:r>
            <a:r>
              <a:rPr lang="ru-RU" sz="2400" dirty="0">
                <a:solidFill>
                  <a:schemeClr val="accent2">
                    <a:lumMod val="50000"/>
                  </a:schemeClr>
                </a:solidFill>
              </a:rPr>
              <a:t> </a:t>
            </a:r>
            <a:r>
              <a:rPr lang="ru-RU" sz="2400" dirty="0" err="1">
                <a:solidFill>
                  <a:schemeClr val="accent2">
                    <a:lumMod val="50000"/>
                  </a:schemeClr>
                </a:solidFill>
              </a:rPr>
              <a:t>такі</a:t>
            </a:r>
            <a:r>
              <a:rPr lang="ru-RU" sz="2400" dirty="0">
                <a:solidFill>
                  <a:schemeClr val="accent2">
                    <a:lumMod val="50000"/>
                  </a:schemeClr>
                </a:solidFill>
              </a:rPr>
              <a:t> </a:t>
            </a:r>
            <a:r>
              <a:rPr lang="ru-RU" sz="2400" dirty="0" err="1">
                <a:solidFill>
                  <a:schemeClr val="accent2">
                    <a:lumMod val="50000"/>
                  </a:schemeClr>
                </a:solidFill>
              </a:rPr>
              <a:t>самі</a:t>
            </a:r>
            <a:r>
              <a:rPr lang="ru-RU" sz="2400" dirty="0">
                <a:solidFill>
                  <a:schemeClr val="accent2">
                    <a:lumMod val="50000"/>
                  </a:schemeClr>
                </a:solidFill>
              </a:rPr>
              <a:t> права, як і </a:t>
            </a:r>
            <a:r>
              <a:rPr lang="ru-RU" sz="2400" dirty="0" err="1">
                <a:solidFill>
                  <a:schemeClr val="accent2">
                    <a:lumMod val="50000"/>
                  </a:schemeClr>
                </a:solidFill>
              </a:rPr>
              <a:t>чоловіки</a:t>
            </a:r>
            <a:r>
              <a:rPr lang="ru-RU" sz="2400" dirty="0">
                <a:solidFill>
                  <a:schemeClr val="accent2">
                    <a:lumMod val="50000"/>
                  </a:schemeClr>
                </a:solidFill>
              </a:rPr>
              <a:t>.</a:t>
            </a:r>
          </a:p>
        </p:txBody>
      </p:sp>
      <p:pic>
        <p:nvPicPr>
          <p:cNvPr id="6" name="Рисунок 5"/>
          <p:cNvPicPr>
            <a:picLocks noChangeAspect="1"/>
          </p:cNvPicPr>
          <p:nvPr/>
        </p:nvPicPr>
        <p:blipFill>
          <a:blip r:embed="rId2"/>
          <a:stretch>
            <a:fillRect/>
          </a:stretch>
        </p:blipFill>
        <p:spPr>
          <a:xfrm>
            <a:off x="6624528" y="3928290"/>
            <a:ext cx="3342431" cy="2486216"/>
          </a:xfrm>
          <a:prstGeom prst="rect">
            <a:avLst/>
          </a:prstGeom>
        </p:spPr>
      </p:pic>
      <p:pic>
        <p:nvPicPr>
          <p:cNvPr id="7" name="Рисунок 6"/>
          <p:cNvPicPr>
            <a:picLocks noChangeAspect="1"/>
          </p:cNvPicPr>
          <p:nvPr/>
        </p:nvPicPr>
        <p:blipFill>
          <a:blip r:embed="rId3"/>
          <a:stretch>
            <a:fillRect/>
          </a:stretch>
        </p:blipFill>
        <p:spPr>
          <a:xfrm>
            <a:off x="1293576" y="3928290"/>
            <a:ext cx="3342431" cy="2486216"/>
          </a:xfrm>
          <a:prstGeom prst="rect">
            <a:avLst/>
          </a:prstGeom>
        </p:spPr>
      </p:pic>
    </p:spTree>
    <p:extLst>
      <p:ext uri="{BB962C8B-B14F-4D97-AF65-F5344CB8AC3E}">
        <p14:creationId xmlns:p14="http://schemas.microsoft.com/office/powerpoint/2010/main" val="2388081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9417642" cy="1320800"/>
          </a:xfrm>
        </p:spPr>
        <p:txBody>
          <a:bodyPr>
            <a:noAutofit/>
          </a:bodyPr>
          <a:lstStyle/>
          <a:p>
            <a:r>
              <a:rPr lang="ru-RU" sz="2400" b="1" u="sng" dirty="0" smtClean="0">
                <a:solidFill>
                  <a:schemeClr val="accent2">
                    <a:lumMod val="50000"/>
                  </a:schemeClr>
                </a:solidFill>
              </a:rPr>
              <a:t>   </a:t>
            </a:r>
            <a:r>
              <a:rPr lang="ru-RU" sz="2400" b="1" u="sng" dirty="0" err="1" smtClean="0">
                <a:solidFill>
                  <a:schemeClr val="accent2">
                    <a:lumMod val="50000"/>
                  </a:schemeClr>
                </a:solidFill>
              </a:rPr>
              <a:t>Повага</a:t>
            </a:r>
            <a:r>
              <a:rPr lang="ru-RU" sz="2400" b="1" u="sng" dirty="0" smtClean="0">
                <a:solidFill>
                  <a:schemeClr val="accent2">
                    <a:lumMod val="50000"/>
                  </a:schemeClr>
                </a:solidFill>
              </a:rPr>
              <a:t> </a:t>
            </a:r>
            <a:r>
              <a:rPr lang="ru-RU" sz="2400" b="1" u="sng" dirty="0">
                <a:solidFill>
                  <a:schemeClr val="accent2">
                    <a:lumMod val="50000"/>
                  </a:schemeClr>
                </a:solidFill>
              </a:rPr>
              <a:t>до прав </a:t>
            </a:r>
            <a:r>
              <a:rPr lang="ru-RU" sz="2400" b="1" u="sng" dirty="0" err="1">
                <a:solidFill>
                  <a:schemeClr val="accent2">
                    <a:lumMod val="50000"/>
                  </a:schemeClr>
                </a:solidFill>
              </a:rPr>
              <a:t>людини</a:t>
            </a:r>
            <a:r>
              <a:rPr lang="ru-RU" sz="2400" dirty="0">
                <a:solidFill>
                  <a:schemeClr val="accent2">
                    <a:lumMod val="50000"/>
                  </a:schemeClr>
                </a:solidFill>
              </a:rPr>
              <a:t>, </a:t>
            </a:r>
            <a:r>
              <a:rPr lang="ru-RU" sz="2400" dirty="0" err="1">
                <a:solidFill>
                  <a:schemeClr val="accent2">
                    <a:lumMod val="50000"/>
                  </a:schemeClr>
                </a:solidFill>
              </a:rPr>
              <a:t>включно</a:t>
            </a:r>
            <a:r>
              <a:rPr lang="ru-RU" sz="2400" dirty="0">
                <a:solidFill>
                  <a:schemeClr val="accent2">
                    <a:lumMod val="50000"/>
                  </a:schemeClr>
                </a:solidFill>
              </a:rPr>
              <a:t> з правами </a:t>
            </a:r>
            <a:r>
              <a:rPr lang="ru-RU" sz="2400" dirty="0" err="1">
                <a:solidFill>
                  <a:schemeClr val="accent2">
                    <a:lumMod val="50000"/>
                  </a:schemeClr>
                </a:solidFill>
              </a:rPr>
              <a:t>меншин</a:t>
            </a:r>
            <a:r>
              <a:rPr lang="ru-RU" sz="2400" dirty="0">
                <a:solidFill>
                  <a:schemeClr val="accent2">
                    <a:lumMod val="50000"/>
                  </a:schemeClr>
                </a:solidFill>
              </a:rPr>
              <a:t> – </a:t>
            </a:r>
            <a:r>
              <a:rPr lang="ru-RU" sz="2400" dirty="0" err="1">
                <a:solidFill>
                  <a:schemeClr val="accent2">
                    <a:lumMod val="50000"/>
                  </a:schemeClr>
                </a:solidFill>
              </a:rPr>
              <a:t>визнання</a:t>
            </a:r>
            <a:r>
              <a:rPr lang="ru-RU" sz="2400" dirty="0">
                <a:solidFill>
                  <a:schemeClr val="accent2">
                    <a:lumMod val="50000"/>
                  </a:schemeClr>
                </a:solidFill>
              </a:rPr>
              <a:t> того, </a:t>
            </a:r>
            <a:r>
              <a:rPr lang="ru-RU" sz="2400" dirty="0" err="1">
                <a:solidFill>
                  <a:schemeClr val="accent2">
                    <a:lumMod val="50000"/>
                  </a:schemeClr>
                </a:solidFill>
              </a:rPr>
              <a:t>що</a:t>
            </a:r>
            <a:r>
              <a:rPr lang="ru-RU" sz="2400" dirty="0">
                <a:solidFill>
                  <a:schemeClr val="accent2">
                    <a:lumMod val="50000"/>
                  </a:schemeClr>
                </a:solidFill>
              </a:rPr>
              <a:t> </a:t>
            </a:r>
            <a:r>
              <a:rPr lang="ru-RU" sz="2400" dirty="0" err="1">
                <a:solidFill>
                  <a:schemeClr val="accent2">
                    <a:lumMod val="50000"/>
                  </a:schemeClr>
                </a:solidFill>
              </a:rPr>
              <a:t>всі</a:t>
            </a:r>
            <a:r>
              <a:rPr lang="ru-RU" sz="2400" dirty="0">
                <a:solidFill>
                  <a:schemeClr val="accent2">
                    <a:lumMod val="50000"/>
                  </a:schemeClr>
                </a:solidFill>
              </a:rPr>
              <a:t> люди </a:t>
            </a:r>
            <a:r>
              <a:rPr lang="ru-RU" sz="2400" dirty="0" err="1">
                <a:solidFill>
                  <a:schemeClr val="accent2">
                    <a:lumMod val="50000"/>
                  </a:schemeClr>
                </a:solidFill>
              </a:rPr>
              <a:t>народжуються</a:t>
            </a:r>
            <a:r>
              <a:rPr lang="ru-RU" sz="2400" dirty="0">
                <a:solidFill>
                  <a:schemeClr val="accent2">
                    <a:lumMod val="50000"/>
                  </a:schemeClr>
                </a:solidFill>
              </a:rPr>
              <a:t> </a:t>
            </a:r>
            <a:r>
              <a:rPr lang="ru-RU" sz="2400" dirty="0" err="1">
                <a:solidFill>
                  <a:schemeClr val="accent2">
                    <a:lumMod val="50000"/>
                  </a:schemeClr>
                </a:solidFill>
              </a:rPr>
              <a:t>вільними</a:t>
            </a:r>
            <a:r>
              <a:rPr lang="ru-RU" sz="2400" dirty="0">
                <a:solidFill>
                  <a:schemeClr val="accent2">
                    <a:lumMod val="50000"/>
                  </a:schemeClr>
                </a:solidFill>
              </a:rPr>
              <a:t> та </a:t>
            </a:r>
            <a:r>
              <a:rPr lang="ru-RU" sz="2400" dirty="0" err="1">
                <a:solidFill>
                  <a:schemeClr val="accent2">
                    <a:lumMod val="50000"/>
                  </a:schemeClr>
                </a:solidFill>
              </a:rPr>
              <a:t>рівними</a:t>
            </a:r>
            <a:r>
              <a:rPr lang="ru-RU" sz="2400" dirty="0">
                <a:solidFill>
                  <a:schemeClr val="accent2">
                    <a:lumMod val="50000"/>
                  </a:schemeClr>
                </a:solidFill>
              </a:rPr>
              <a:t> у </a:t>
            </a:r>
            <a:r>
              <a:rPr lang="ru-RU" sz="2400" dirty="0" err="1">
                <a:solidFill>
                  <a:schemeClr val="accent2">
                    <a:lumMod val="50000"/>
                  </a:schemeClr>
                </a:solidFill>
              </a:rPr>
              <a:t>своїх</a:t>
            </a:r>
            <a:r>
              <a:rPr lang="ru-RU" sz="2400" dirty="0">
                <a:solidFill>
                  <a:schemeClr val="accent2">
                    <a:lumMod val="50000"/>
                  </a:schemeClr>
                </a:solidFill>
              </a:rPr>
              <a:t> правах. </a:t>
            </a:r>
            <a:r>
              <a:rPr lang="ru-RU" sz="2400" dirty="0" err="1">
                <a:solidFill>
                  <a:schemeClr val="accent2">
                    <a:lumMod val="50000"/>
                  </a:schemeClr>
                </a:solidFill>
              </a:rPr>
              <a:t>Ці</a:t>
            </a:r>
            <a:r>
              <a:rPr lang="ru-RU" sz="2400" dirty="0">
                <a:solidFill>
                  <a:schemeClr val="accent2">
                    <a:lumMod val="50000"/>
                  </a:schemeClr>
                </a:solidFill>
              </a:rPr>
              <a:t> права </a:t>
            </a:r>
            <a:r>
              <a:rPr lang="ru-RU" sz="2400" dirty="0" err="1">
                <a:solidFill>
                  <a:schemeClr val="accent2">
                    <a:lumMod val="50000"/>
                  </a:schemeClr>
                </a:solidFill>
              </a:rPr>
              <a:t>охоплюють</a:t>
            </a:r>
            <a:r>
              <a:rPr lang="ru-RU" sz="2400" dirty="0">
                <a:solidFill>
                  <a:schemeClr val="accent2">
                    <a:lumMod val="50000"/>
                  </a:schemeClr>
                </a:solidFill>
              </a:rPr>
              <a:t> </a:t>
            </a:r>
            <a:r>
              <a:rPr lang="ru-RU" sz="2400" dirty="0" err="1">
                <a:solidFill>
                  <a:schemeClr val="accent2">
                    <a:lumMod val="50000"/>
                  </a:schemeClr>
                </a:solidFill>
              </a:rPr>
              <a:t>різні</a:t>
            </a:r>
            <a:r>
              <a:rPr lang="ru-RU" sz="2400" dirty="0">
                <a:solidFill>
                  <a:schemeClr val="accent2">
                    <a:lumMod val="50000"/>
                  </a:schemeClr>
                </a:solidFill>
              </a:rPr>
              <a:t> </a:t>
            </a:r>
            <a:r>
              <a:rPr lang="ru-RU" sz="2400" dirty="0" err="1">
                <a:solidFill>
                  <a:schemeClr val="accent2">
                    <a:lumMod val="50000"/>
                  </a:schemeClr>
                </a:solidFill>
              </a:rPr>
              <a:t>сфери</a:t>
            </a:r>
            <a:r>
              <a:rPr lang="ru-RU" sz="2400" dirty="0">
                <a:solidFill>
                  <a:schemeClr val="accent2">
                    <a:lumMod val="50000"/>
                  </a:schemeClr>
                </a:solidFill>
              </a:rPr>
              <a:t>. Право </a:t>
            </a:r>
            <a:r>
              <a:rPr lang="ru-RU" sz="2400" dirty="0" err="1">
                <a:solidFill>
                  <a:schemeClr val="accent2">
                    <a:lumMod val="50000"/>
                  </a:schemeClr>
                </a:solidFill>
              </a:rPr>
              <a:t>мати</a:t>
            </a:r>
            <a:r>
              <a:rPr lang="ru-RU" sz="2400" dirty="0">
                <a:solidFill>
                  <a:schemeClr val="accent2">
                    <a:lumMod val="50000"/>
                  </a:schemeClr>
                </a:solidFill>
              </a:rPr>
              <a:t> </a:t>
            </a:r>
            <a:r>
              <a:rPr lang="ru-RU" sz="2400" dirty="0" err="1">
                <a:solidFill>
                  <a:schemeClr val="accent2">
                    <a:lumMod val="50000"/>
                  </a:schemeClr>
                </a:solidFill>
              </a:rPr>
              <a:t>гідні</a:t>
            </a:r>
            <a:r>
              <a:rPr lang="ru-RU" sz="2400" dirty="0">
                <a:solidFill>
                  <a:schemeClr val="accent2">
                    <a:lumMod val="50000"/>
                  </a:schemeClr>
                </a:solidFill>
              </a:rPr>
              <a:t> </a:t>
            </a:r>
            <a:r>
              <a:rPr lang="ru-RU" sz="2400" dirty="0" err="1">
                <a:solidFill>
                  <a:schemeClr val="accent2">
                    <a:lumMod val="50000"/>
                  </a:schemeClr>
                </a:solidFill>
              </a:rPr>
              <a:t>умови</a:t>
            </a:r>
            <a:r>
              <a:rPr lang="ru-RU" sz="2400" dirty="0">
                <a:solidFill>
                  <a:schemeClr val="accent2">
                    <a:lumMod val="50000"/>
                  </a:schemeClr>
                </a:solidFill>
              </a:rPr>
              <a:t> </a:t>
            </a:r>
            <a:r>
              <a:rPr lang="ru-RU" sz="2400" dirty="0" err="1">
                <a:solidFill>
                  <a:schemeClr val="accent2">
                    <a:lumMod val="50000"/>
                  </a:schemeClr>
                </a:solidFill>
              </a:rPr>
              <a:t>праці</a:t>
            </a:r>
            <a:r>
              <a:rPr lang="ru-RU" sz="2400" dirty="0">
                <a:solidFill>
                  <a:schemeClr val="accent2">
                    <a:lumMod val="50000"/>
                  </a:schemeClr>
                </a:solidFill>
              </a:rPr>
              <a:t> – </a:t>
            </a:r>
            <a:r>
              <a:rPr lang="ru-RU" sz="2400" dirty="0" err="1">
                <a:solidFill>
                  <a:schemeClr val="accent2">
                    <a:lumMod val="50000"/>
                  </a:schemeClr>
                </a:solidFill>
              </a:rPr>
              <a:t>незалежно</a:t>
            </a:r>
            <a:r>
              <a:rPr lang="ru-RU" sz="2400" dirty="0">
                <a:solidFill>
                  <a:schemeClr val="accent2">
                    <a:lumMod val="50000"/>
                  </a:schemeClr>
                </a:solidFill>
              </a:rPr>
              <a:t> </a:t>
            </a:r>
            <a:r>
              <a:rPr lang="ru-RU" sz="2400" dirty="0" err="1">
                <a:solidFill>
                  <a:schemeClr val="accent2">
                    <a:lumMod val="50000"/>
                  </a:schemeClr>
                </a:solidFill>
              </a:rPr>
              <a:t>від</a:t>
            </a:r>
            <a:r>
              <a:rPr lang="ru-RU" sz="2400" dirty="0">
                <a:solidFill>
                  <a:schemeClr val="accent2">
                    <a:lumMod val="50000"/>
                  </a:schemeClr>
                </a:solidFill>
              </a:rPr>
              <a:t> </a:t>
            </a:r>
            <a:r>
              <a:rPr lang="ru-RU" sz="2400" dirty="0" err="1">
                <a:solidFill>
                  <a:schemeClr val="accent2">
                    <a:lumMod val="50000"/>
                  </a:schemeClr>
                </a:solidFill>
              </a:rPr>
              <a:t>статі</a:t>
            </a:r>
            <a:r>
              <a:rPr lang="ru-RU" sz="2400" dirty="0">
                <a:solidFill>
                  <a:schemeClr val="accent2">
                    <a:lumMod val="50000"/>
                  </a:schemeClr>
                </a:solidFill>
              </a:rPr>
              <a:t>, </a:t>
            </a:r>
            <a:r>
              <a:rPr lang="ru-RU" sz="2400" dirty="0" err="1">
                <a:solidFill>
                  <a:schemeClr val="accent2">
                    <a:lumMod val="50000"/>
                  </a:schemeClr>
                </a:solidFill>
              </a:rPr>
              <a:t>кольору</a:t>
            </a:r>
            <a:r>
              <a:rPr lang="ru-RU" sz="2400" dirty="0">
                <a:solidFill>
                  <a:schemeClr val="accent2">
                    <a:lumMod val="50000"/>
                  </a:schemeClr>
                </a:solidFill>
              </a:rPr>
              <a:t> </a:t>
            </a:r>
            <a:r>
              <a:rPr lang="ru-RU" sz="2400" dirty="0" err="1">
                <a:solidFill>
                  <a:schemeClr val="accent2">
                    <a:lumMod val="50000"/>
                  </a:schemeClr>
                </a:solidFill>
              </a:rPr>
              <a:t>шкіри</a:t>
            </a:r>
            <a:r>
              <a:rPr lang="ru-RU" sz="2400" dirty="0">
                <a:solidFill>
                  <a:schemeClr val="accent2">
                    <a:lumMod val="50000"/>
                  </a:schemeClr>
                </a:solidFill>
              </a:rPr>
              <a:t> </a:t>
            </a:r>
            <a:r>
              <a:rPr lang="ru-RU" sz="2400" dirty="0" err="1">
                <a:solidFill>
                  <a:schemeClr val="accent2">
                    <a:lumMod val="50000"/>
                  </a:schemeClr>
                </a:solidFill>
              </a:rPr>
              <a:t>чи</a:t>
            </a:r>
            <a:r>
              <a:rPr lang="ru-RU" sz="2400" dirty="0">
                <a:solidFill>
                  <a:schemeClr val="accent2">
                    <a:lumMod val="50000"/>
                  </a:schemeClr>
                </a:solidFill>
              </a:rPr>
              <a:t> </a:t>
            </a:r>
            <a:r>
              <a:rPr lang="ru-RU" sz="2400" dirty="0" err="1">
                <a:solidFill>
                  <a:schemeClr val="accent2">
                    <a:lumMod val="50000"/>
                  </a:schemeClr>
                </a:solidFill>
              </a:rPr>
              <a:t>віросповідання</a:t>
            </a:r>
            <a:r>
              <a:rPr lang="ru-RU" sz="2400" dirty="0">
                <a:solidFill>
                  <a:schemeClr val="accent2">
                    <a:lumMod val="50000"/>
                  </a:schemeClr>
                </a:solidFill>
              </a:rPr>
              <a:t>. Право </a:t>
            </a:r>
            <a:r>
              <a:rPr lang="ru-RU" sz="2400" dirty="0" err="1">
                <a:solidFill>
                  <a:schemeClr val="accent2">
                    <a:lumMod val="50000"/>
                  </a:schemeClr>
                </a:solidFill>
              </a:rPr>
              <a:t>отримати</a:t>
            </a:r>
            <a:r>
              <a:rPr lang="ru-RU" sz="2400" dirty="0">
                <a:solidFill>
                  <a:schemeClr val="accent2">
                    <a:lumMod val="50000"/>
                  </a:schemeClr>
                </a:solidFill>
              </a:rPr>
              <a:t> </a:t>
            </a:r>
            <a:r>
              <a:rPr lang="ru-RU" sz="2400" dirty="0" err="1">
                <a:solidFill>
                  <a:schemeClr val="accent2">
                    <a:lumMod val="50000"/>
                  </a:schemeClr>
                </a:solidFill>
              </a:rPr>
              <a:t>якісні</a:t>
            </a:r>
            <a:r>
              <a:rPr lang="ru-RU" sz="2400" dirty="0">
                <a:solidFill>
                  <a:schemeClr val="accent2">
                    <a:lumMod val="50000"/>
                  </a:schemeClr>
                </a:solidFill>
              </a:rPr>
              <a:t> </a:t>
            </a:r>
            <a:r>
              <a:rPr lang="ru-RU" sz="2400" dirty="0" err="1">
                <a:solidFill>
                  <a:schemeClr val="accent2">
                    <a:lumMod val="50000"/>
                  </a:schemeClr>
                </a:solidFill>
              </a:rPr>
              <a:t>медичні</a:t>
            </a:r>
            <a:r>
              <a:rPr lang="ru-RU" sz="2400" dirty="0">
                <a:solidFill>
                  <a:schemeClr val="accent2">
                    <a:lumMod val="50000"/>
                  </a:schemeClr>
                </a:solidFill>
              </a:rPr>
              <a:t> </a:t>
            </a:r>
            <a:r>
              <a:rPr lang="ru-RU" sz="2400" dirty="0" err="1">
                <a:solidFill>
                  <a:schemeClr val="accent2">
                    <a:lumMod val="50000"/>
                  </a:schemeClr>
                </a:solidFill>
              </a:rPr>
              <a:t>послуги</a:t>
            </a:r>
            <a:r>
              <a:rPr lang="ru-RU" sz="2400" dirty="0">
                <a:solidFill>
                  <a:schemeClr val="accent2">
                    <a:lumMod val="50000"/>
                  </a:schemeClr>
                </a:solidFill>
              </a:rPr>
              <a:t>. Право </a:t>
            </a:r>
            <a:r>
              <a:rPr lang="ru-RU" sz="2400" dirty="0" err="1">
                <a:solidFill>
                  <a:schemeClr val="accent2">
                    <a:lumMod val="50000"/>
                  </a:schemeClr>
                </a:solidFill>
              </a:rPr>
              <a:t>вільно</a:t>
            </a:r>
            <a:r>
              <a:rPr lang="ru-RU" sz="2400" dirty="0">
                <a:solidFill>
                  <a:schemeClr val="accent2">
                    <a:lumMod val="50000"/>
                  </a:schemeClr>
                </a:solidFill>
              </a:rPr>
              <a:t> </a:t>
            </a:r>
            <a:r>
              <a:rPr lang="ru-RU" sz="2400" dirty="0" err="1">
                <a:solidFill>
                  <a:schemeClr val="accent2">
                    <a:lumMod val="50000"/>
                  </a:schemeClr>
                </a:solidFill>
              </a:rPr>
              <a:t>розпоряджатися</a:t>
            </a:r>
            <a:r>
              <a:rPr lang="ru-RU" sz="2400" dirty="0">
                <a:solidFill>
                  <a:schemeClr val="accent2">
                    <a:lumMod val="50000"/>
                  </a:schemeClr>
                </a:solidFill>
              </a:rPr>
              <a:t> </a:t>
            </a:r>
            <a:r>
              <a:rPr lang="ru-RU" sz="2400" dirty="0" err="1">
                <a:solidFill>
                  <a:schemeClr val="accent2">
                    <a:lumMod val="50000"/>
                  </a:schemeClr>
                </a:solidFill>
              </a:rPr>
              <a:t>своєю</a:t>
            </a:r>
            <a:r>
              <a:rPr lang="ru-RU" sz="2400" dirty="0">
                <a:solidFill>
                  <a:schemeClr val="accent2">
                    <a:lumMod val="50000"/>
                  </a:schemeClr>
                </a:solidFill>
              </a:rPr>
              <a:t> </a:t>
            </a:r>
            <a:r>
              <a:rPr lang="ru-RU" sz="2400" dirty="0" err="1">
                <a:solidFill>
                  <a:schemeClr val="accent2">
                    <a:lumMod val="50000"/>
                  </a:schemeClr>
                </a:solidFill>
              </a:rPr>
              <a:t>власністю</a:t>
            </a:r>
            <a:r>
              <a:rPr lang="ru-RU" sz="2400" dirty="0">
                <a:solidFill>
                  <a:schemeClr val="accent2">
                    <a:lumMod val="50000"/>
                  </a:schemeClr>
                </a:solidFill>
              </a:rPr>
              <a:t>. А </a:t>
            </a:r>
            <a:r>
              <a:rPr lang="ru-RU" sz="2400" dirty="0" err="1">
                <a:solidFill>
                  <a:schemeClr val="accent2">
                    <a:lumMod val="50000"/>
                  </a:schemeClr>
                </a:solidFill>
              </a:rPr>
              <a:t>також</a:t>
            </a:r>
            <a:r>
              <a:rPr lang="ru-RU" sz="2400" dirty="0">
                <a:solidFill>
                  <a:schemeClr val="accent2">
                    <a:lumMod val="50000"/>
                  </a:schemeClr>
                </a:solidFill>
              </a:rPr>
              <a:t> </a:t>
            </a:r>
            <a:r>
              <a:rPr lang="ru-RU" sz="2400" dirty="0" err="1">
                <a:solidFill>
                  <a:schemeClr val="accent2">
                    <a:lumMod val="50000"/>
                  </a:schemeClr>
                </a:solidFill>
              </a:rPr>
              <a:t>це</a:t>
            </a:r>
            <a:r>
              <a:rPr lang="ru-RU" sz="2400" dirty="0">
                <a:solidFill>
                  <a:schemeClr val="accent2">
                    <a:lumMod val="50000"/>
                  </a:schemeClr>
                </a:solidFill>
              </a:rPr>
              <a:t> право на </a:t>
            </a:r>
            <a:r>
              <a:rPr lang="ru-RU" sz="2400" dirty="0" err="1">
                <a:solidFill>
                  <a:schemeClr val="accent2">
                    <a:lumMod val="50000"/>
                  </a:schemeClr>
                </a:solidFill>
              </a:rPr>
              <a:t>чисте</a:t>
            </a:r>
            <a:r>
              <a:rPr lang="ru-RU" sz="2400" dirty="0">
                <a:solidFill>
                  <a:schemeClr val="accent2">
                    <a:lumMod val="50000"/>
                  </a:schemeClr>
                </a:solidFill>
              </a:rPr>
              <a:t> </a:t>
            </a:r>
            <a:r>
              <a:rPr lang="ru-RU" sz="2400" dirty="0" err="1">
                <a:solidFill>
                  <a:schemeClr val="accent2">
                    <a:lumMod val="50000"/>
                  </a:schemeClr>
                </a:solidFill>
              </a:rPr>
              <a:t>довкілля</a:t>
            </a:r>
            <a:r>
              <a:rPr lang="ru-RU" sz="2400" dirty="0">
                <a:solidFill>
                  <a:schemeClr val="accent2">
                    <a:lumMod val="50000"/>
                  </a:schemeClr>
                </a:solidFill>
              </a:rPr>
              <a:t> та на </a:t>
            </a:r>
            <a:r>
              <a:rPr lang="ru-RU" sz="2400" dirty="0" err="1">
                <a:solidFill>
                  <a:schemeClr val="accent2">
                    <a:lumMod val="50000"/>
                  </a:schemeClr>
                </a:solidFill>
              </a:rPr>
              <a:t>захист</a:t>
            </a:r>
            <a:r>
              <a:rPr lang="ru-RU" sz="2400" dirty="0">
                <a:solidFill>
                  <a:schemeClr val="accent2">
                    <a:lumMod val="50000"/>
                  </a:schemeClr>
                </a:solidFill>
              </a:rPr>
              <a:t> себе, як </a:t>
            </a:r>
            <a:r>
              <a:rPr lang="ru-RU" sz="2400" dirty="0" err="1">
                <a:solidFill>
                  <a:schemeClr val="accent2">
                    <a:lumMod val="50000"/>
                  </a:schemeClr>
                </a:solidFill>
              </a:rPr>
              <a:t>споживача</a:t>
            </a:r>
            <a:r>
              <a:rPr lang="ru-RU" sz="2400" dirty="0">
                <a:solidFill>
                  <a:schemeClr val="accent2">
                    <a:lumMod val="50000"/>
                  </a:schemeClr>
                </a:solidFill>
              </a:rPr>
              <a:t> </a:t>
            </a:r>
            <a:r>
              <a:rPr lang="ru-RU" sz="2400" dirty="0" err="1">
                <a:solidFill>
                  <a:schemeClr val="accent2">
                    <a:lumMod val="50000"/>
                  </a:schemeClr>
                </a:solidFill>
              </a:rPr>
              <a:t>різних</a:t>
            </a:r>
            <a:r>
              <a:rPr lang="ru-RU" sz="2400" dirty="0">
                <a:solidFill>
                  <a:schemeClr val="accent2">
                    <a:lumMod val="50000"/>
                  </a:schemeClr>
                </a:solidFill>
              </a:rPr>
              <a:t> </a:t>
            </a:r>
            <a:r>
              <a:rPr lang="ru-RU" sz="2400" dirty="0" err="1">
                <a:solidFill>
                  <a:schemeClr val="accent2">
                    <a:lumMod val="50000"/>
                  </a:schemeClr>
                </a:solidFill>
              </a:rPr>
              <a:t>товарів</a:t>
            </a:r>
            <a:r>
              <a:rPr lang="ru-RU" sz="2400" dirty="0">
                <a:solidFill>
                  <a:schemeClr val="accent2">
                    <a:lumMod val="50000"/>
                  </a:schemeClr>
                </a:solidFill>
              </a:rPr>
              <a:t> і </a:t>
            </a:r>
            <a:r>
              <a:rPr lang="ru-RU" sz="2400" dirty="0" err="1">
                <a:solidFill>
                  <a:schemeClr val="accent2">
                    <a:lumMod val="50000"/>
                  </a:schemeClr>
                </a:solidFill>
              </a:rPr>
              <a:t>послуг</a:t>
            </a:r>
            <a:r>
              <a:rPr lang="ru-RU" sz="2400" dirty="0">
                <a:solidFill>
                  <a:schemeClr val="accent2">
                    <a:lumMod val="50000"/>
                  </a:schemeClr>
                </a:solidFill>
              </a:rPr>
              <a:t>.</a:t>
            </a:r>
          </a:p>
        </p:txBody>
      </p:sp>
      <p:pic>
        <p:nvPicPr>
          <p:cNvPr id="7" name="Рисунок 6"/>
          <p:cNvPicPr>
            <a:picLocks noChangeAspect="1"/>
          </p:cNvPicPr>
          <p:nvPr/>
        </p:nvPicPr>
        <p:blipFill>
          <a:blip r:embed="rId2"/>
          <a:stretch>
            <a:fillRect/>
          </a:stretch>
        </p:blipFill>
        <p:spPr>
          <a:xfrm>
            <a:off x="3168662" y="3858768"/>
            <a:ext cx="4434985" cy="2999232"/>
          </a:xfrm>
          <a:prstGeom prst="rect">
            <a:avLst/>
          </a:prstGeom>
        </p:spPr>
      </p:pic>
    </p:spTree>
    <p:extLst>
      <p:ext uri="{BB962C8B-B14F-4D97-AF65-F5344CB8AC3E}">
        <p14:creationId xmlns:p14="http://schemas.microsoft.com/office/powerpoint/2010/main" val="1532941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6438" y="527304"/>
            <a:ext cx="8596668" cy="1320800"/>
          </a:xfrm>
        </p:spPr>
        <p:txBody>
          <a:bodyPr>
            <a:noAutofit/>
          </a:bodyPr>
          <a:lstStyle/>
          <a:p>
            <a:r>
              <a:rPr lang="ru-RU" sz="2400" dirty="0" smtClean="0">
                <a:solidFill>
                  <a:schemeClr val="accent2">
                    <a:lumMod val="50000"/>
                  </a:schemeClr>
                </a:solidFill>
              </a:rPr>
              <a:t>   </a:t>
            </a:r>
            <a:r>
              <a:rPr lang="ru-RU" sz="2400" b="1" u="sng" dirty="0" smtClean="0">
                <a:solidFill>
                  <a:schemeClr val="accent2">
                    <a:lumMod val="50000"/>
                  </a:schemeClr>
                </a:solidFill>
              </a:rPr>
              <a:t>Верховенство </a:t>
            </a:r>
            <a:r>
              <a:rPr lang="ru-RU" sz="2400" b="1" u="sng" dirty="0">
                <a:solidFill>
                  <a:schemeClr val="accent2">
                    <a:lumMod val="50000"/>
                  </a:schemeClr>
                </a:solidFill>
              </a:rPr>
              <a:t>права </a:t>
            </a:r>
            <a:r>
              <a:rPr lang="ru-RU" sz="2400" dirty="0" err="1">
                <a:solidFill>
                  <a:schemeClr val="accent2">
                    <a:lumMod val="50000"/>
                  </a:schemeClr>
                </a:solidFill>
              </a:rPr>
              <a:t>означає</a:t>
            </a:r>
            <a:r>
              <a:rPr lang="ru-RU" sz="2400" dirty="0">
                <a:solidFill>
                  <a:schemeClr val="accent2">
                    <a:lumMod val="50000"/>
                  </a:schemeClr>
                </a:solidFill>
              </a:rPr>
              <a:t>, </a:t>
            </a:r>
            <a:r>
              <a:rPr lang="ru-RU" sz="2400" dirty="0" err="1">
                <a:solidFill>
                  <a:schemeClr val="accent2">
                    <a:lumMod val="50000"/>
                  </a:schemeClr>
                </a:solidFill>
              </a:rPr>
              <a:t>що</a:t>
            </a:r>
            <a:r>
              <a:rPr lang="ru-RU" sz="2400" dirty="0">
                <a:solidFill>
                  <a:schemeClr val="accent2">
                    <a:lumMod val="50000"/>
                  </a:schemeClr>
                </a:solidFill>
              </a:rPr>
              <a:t> </a:t>
            </a:r>
            <a:r>
              <a:rPr lang="ru-RU" sz="2400" dirty="0" err="1">
                <a:solidFill>
                  <a:schemeClr val="accent2">
                    <a:lumMod val="50000"/>
                  </a:schemeClr>
                </a:solidFill>
              </a:rPr>
              <a:t>рішення</a:t>
            </a:r>
            <a:r>
              <a:rPr lang="ru-RU" sz="2400" dirty="0">
                <a:solidFill>
                  <a:schemeClr val="accent2">
                    <a:lumMod val="50000"/>
                  </a:schemeClr>
                </a:solidFill>
              </a:rPr>
              <a:t> у </a:t>
            </a:r>
            <a:r>
              <a:rPr lang="ru-RU" sz="2400" dirty="0" err="1">
                <a:solidFill>
                  <a:schemeClr val="accent2">
                    <a:lumMod val="50000"/>
                  </a:schemeClr>
                </a:solidFill>
              </a:rPr>
              <a:t>державі</a:t>
            </a:r>
            <a:r>
              <a:rPr lang="ru-RU" sz="2400" dirty="0">
                <a:solidFill>
                  <a:schemeClr val="accent2">
                    <a:lumMod val="50000"/>
                  </a:schemeClr>
                </a:solidFill>
              </a:rPr>
              <a:t> </a:t>
            </a:r>
            <a:r>
              <a:rPr lang="ru-RU" sz="2400" dirty="0" err="1">
                <a:solidFill>
                  <a:schemeClr val="accent2">
                    <a:lumMod val="50000"/>
                  </a:schemeClr>
                </a:solidFill>
              </a:rPr>
              <a:t>ухвалюються</a:t>
            </a:r>
            <a:r>
              <a:rPr lang="ru-RU" sz="2400" dirty="0">
                <a:solidFill>
                  <a:schemeClr val="accent2">
                    <a:lumMod val="50000"/>
                  </a:schemeClr>
                </a:solidFill>
              </a:rPr>
              <a:t> у </a:t>
            </a:r>
            <a:r>
              <a:rPr lang="ru-RU" sz="2400" dirty="0" err="1">
                <a:solidFill>
                  <a:schemeClr val="accent2">
                    <a:lumMod val="50000"/>
                  </a:schemeClr>
                </a:solidFill>
              </a:rPr>
              <a:t>відповідності</a:t>
            </a:r>
            <a:r>
              <a:rPr lang="ru-RU" sz="2400" dirty="0">
                <a:solidFill>
                  <a:schemeClr val="accent2">
                    <a:lumMod val="50000"/>
                  </a:schemeClr>
                </a:solidFill>
              </a:rPr>
              <a:t> до </a:t>
            </a:r>
            <a:r>
              <a:rPr lang="ru-RU" sz="2400" dirty="0" err="1">
                <a:solidFill>
                  <a:schemeClr val="accent2">
                    <a:lumMod val="50000"/>
                  </a:schemeClr>
                </a:solidFill>
              </a:rPr>
              <a:t>встановлених</a:t>
            </a:r>
            <a:r>
              <a:rPr lang="ru-RU" sz="2400" dirty="0">
                <a:solidFill>
                  <a:schemeClr val="accent2">
                    <a:lumMod val="50000"/>
                  </a:schemeClr>
                </a:solidFill>
              </a:rPr>
              <a:t> правил і процедур. </a:t>
            </a:r>
            <a:r>
              <a:rPr lang="ru-RU" sz="2400" dirty="0" err="1">
                <a:solidFill>
                  <a:schemeClr val="accent2">
                    <a:lumMod val="50000"/>
                  </a:schemeClr>
                </a:solidFill>
              </a:rPr>
              <a:t>Це</a:t>
            </a:r>
            <a:r>
              <a:rPr lang="ru-RU" sz="2400" dirty="0">
                <a:solidFill>
                  <a:schemeClr val="accent2">
                    <a:lumMod val="50000"/>
                  </a:schemeClr>
                </a:solidFill>
              </a:rPr>
              <a:t> </a:t>
            </a:r>
            <a:r>
              <a:rPr lang="ru-RU" sz="2400" dirty="0" err="1">
                <a:solidFill>
                  <a:schemeClr val="accent2">
                    <a:lumMod val="50000"/>
                  </a:schemeClr>
                </a:solidFill>
              </a:rPr>
              <a:t>також</a:t>
            </a:r>
            <a:r>
              <a:rPr lang="ru-RU" sz="2400" dirty="0">
                <a:solidFill>
                  <a:schemeClr val="accent2">
                    <a:lumMod val="50000"/>
                  </a:schemeClr>
                </a:solidFill>
              </a:rPr>
              <a:t> </a:t>
            </a:r>
            <a:r>
              <a:rPr lang="ru-RU" sz="2400" dirty="0" err="1">
                <a:solidFill>
                  <a:schemeClr val="accent2">
                    <a:lumMod val="50000"/>
                  </a:schemeClr>
                </a:solidFill>
              </a:rPr>
              <a:t>вимагає</a:t>
            </a:r>
            <a:r>
              <a:rPr lang="ru-RU" sz="2400" dirty="0">
                <a:solidFill>
                  <a:schemeClr val="accent2">
                    <a:lumMod val="50000"/>
                  </a:schemeClr>
                </a:solidFill>
              </a:rPr>
              <a:t> </a:t>
            </a:r>
            <a:r>
              <a:rPr lang="ru-RU" sz="2400" dirty="0" err="1">
                <a:solidFill>
                  <a:schemeClr val="accent2">
                    <a:lumMod val="50000"/>
                  </a:schemeClr>
                </a:solidFill>
              </a:rPr>
              <a:t>неупередженої</a:t>
            </a:r>
            <a:r>
              <a:rPr lang="ru-RU" sz="2400" dirty="0">
                <a:solidFill>
                  <a:schemeClr val="accent2">
                    <a:lumMod val="50000"/>
                  </a:schemeClr>
                </a:solidFill>
              </a:rPr>
              <a:t> </a:t>
            </a:r>
            <a:r>
              <a:rPr lang="ru-RU" sz="2400" dirty="0" err="1">
                <a:solidFill>
                  <a:schemeClr val="accent2">
                    <a:lumMod val="50000"/>
                  </a:schemeClr>
                </a:solidFill>
              </a:rPr>
              <a:t>системи</a:t>
            </a:r>
            <a:r>
              <a:rPr lang="ru-RU" sz="2400" dirty="0">
                <a:solidFill>
                  <a:schemeClr val="accent2">
                    <a:lumMod val="50000"/>
                  </a:schemeClr>
                </a:solidFill>
              </a:rPr>
              <a:t> </a:t>
            </a:r>
            <a:r>
              <a:rPr lang="ru-RU" sz="2400" dirty="0" err="1">
                <a:solidFill>
                  <a:schemeClr val="accent2">
                    <a:lumMod val="50000"/>
                  </a:schemeClr>
                </a:solidFill>
              </a:rPr>
              <a:t>правосуддя</a:t>
            </a:r>
            <a:r>
              <a:rPr lang="ru-RU" sz="2400" dirty="0">
                <a:solidFill>
                  <a:schemeClr val="accent2">
                    <a:lumMod val="50000"/>
                  </a:schemeClr>
                </a:solidFill>
              </a:rPr>
              <a:t>, яка </a:t>
            </a:r>
            <a:r>
              <a:rPr lang="ru-RU" sz="2400" dirty="0" err="1">
                <a:solidFill>
                  <a:schemeClr val="accent2">
                    <a:lumMod val="50000"/>
                  </a:schemeClr>
                </a:solidFill>
              </a:rPr>
              <a:t>розв’язує</a:t>
            </a:r>
            <a:r>
              <a:rPr lang="ru-RU" sz="2400" dirty="0">
                <a:solidFill>
                  <a:schemeClr val="accent2">
                    <a:lumMod val="50000"/>
                  </a:schemeClr>
                </a:solidFill>
              </a:rPr>
              <a:t> </a:t>
            </a:r>
            <a:r>
              <a:rPr lang="ru-RU" sz="2400" dirty="0" err="1">
                <a:solidFill>
                  <a:schemeClr val="accent2">
                    <a:lumMod val="50000"/>
                  </a:schemeClr>
                </a:solidFill>
              </a:rPr>
              <a:t>суперечки</a:t>
            </a:r>
            <a:r>
              <a:rPr lang="ru-RU" sz="2400" dirty="0">
                <a:solidFill>
                  <a:schemeClr val="accent2">
                    <a:lumMod val="50000"/>
                  </a:schemeClr>
                </a:solidFill>
              </a:rPr>
              <a:t> справедливо, не </a:t>
            </a:r>
            <a:r>
              <a:rPr lang="ru-RU" sz="2400" dirty="0" err="1">
                <a:solidFill>
                  <a:schemeClr val="accent2">
                    <a:lumMod val="50000"/>
                  </a:schemeClr>
                </a:solidFill>
              </a:rPr>
              <a:t>озираючись</a:t>
            </a:r>
            <a:r>
              <a:rPr lang="ru-RU" sz="2400" dirty="0">
                <a:solidFill>
                  <a:schemeClr val="accent2">
                    <a:lumMod val="50000"/>
                  </a:schemeClr>
                </a:solidFill>
              </a:rPr>
              <a:t> на </a:t>
            </a:r>
            <a:r>
              <a:rPr lang="ru-RU" sz="2400" dirty="0" err="1">
                <a:solidFill>
                  <a:schemeClr val="accent2">
                    <a:lumMod val="50000"/>
                  </a:schemeClr>
                </a:solidFill>
              </a:rPr>
              <a:t>майновий</a:t>
            </a:r>
            <a:r>
              <a:rPr lang="ru-RU" sz="2400" dirty="0">
                <a:solidFill>
                  <a:schemeClr val="accent2">
                    <a:lumMod val="50000"/>
                  </a:schemeClr>
                </a:solidFill>
              </a:rPr>
              <a:t>, </a:t>
            </a:r>
            <a:r>
              <a:rPr lang="ru-RU" sz="2400" dirty="0" err="1">
                <a:solidFill>
                  <a:schemeClr val="accent2">
                    <a:lumMod val="50000"/>
                  </a:schemeClr>
                </a:solidFill>
              </a:rPr>
              <a:t>соціальний</a:t>
            </a:r>
            <a:r>
              <a:rPr lang="ru-RU" sz="2400" dirty="0">
                <a:solidFill>
                  <a:schemeClr val="accent2">
                    <a:lumMod val="50000"/>
                  </a:schemeClr>
                </a:solidFill>
              </a:rPr>
              <a:t> </a:t>
            </a:r>
            <a:r>
              <a:rPr lang="ru-RU" sz="2400" dirty="0" err="1">
                <a:solidFill>
                  <a:schemeClr val="accent2">
                    <a:lumMod val="50000"/>
                  </a:schemeClr>
                </a:solidFill>
              </a:rPr>
              <a:t>чи</a:t>
            </a:r>
            <a:r>
              <a:rPr lang="ru-RU" sz="2400" dirty="0">
                <a:solidFill>
                  <a:schemeClr val="accent2">
                    <a:lumMod val="50000"/>
                  </a:schemeClr>
                </a:solidFill>
              </a:rPr>
              <a:t> </a:t>
            </a:r>
            <a:r>
              <a:rPr lang="ru-RU" sz="2400" dirty="0" err="1">
                <a:solidFill>
                  <a:schemeClr val="accent2">
                    <a:lumMod val="50000"/>
                  </a:schemeClr>
                </a:solidFill>
              </a:rPr>
              <a:t>інший</a:t>
            </a:r>
            <a:r>
              <a:rPr lang="ru-RU" sz="2400" dirty="0">
                <a:solidFill>
                  <a:schemeClr val="accent2">
                    <a:lumMod val="50000"/>
                  </a:schemeClr>
                </a:solidFill>
              </a:rPr>
              <a:t> статус особи. </a:t>
            </a:r>
            <a:r>
              <a:rPr lang="ru-RU" sz="2400" dirty="0" err="1">
                <a:solidFill>
                  <a:schemeClr val="accent2">
                    <a:lumMod val="50000"/>
                  </a:schemeClr>
                </a:solidFill>
              </a:rPr>
              <a:t>Втілення</a:t>
            </a:r>
            <a:r>
              <a:rPr lang="ru-RU" sz="2400" dirty="0">
                <a:solidFill>
                  <a:schemeClr val="accent2">
                    <a:lumMod val="50000"/>
                  </a:schemeClr>
                </a:solidFill>
              </a:rPr>
              <a:t> верховенства права – </a:t>
            </a:r>
            <a:r>
              <a:rPr lang="ru-RU" sz="2400" dirty="0" err="1">
                <a:solidFill>
                  <a:schemeClr val="accent2">
                    <a:lumMod val="50000"/>
                  </a:schemeClr>
                </a:solidFill>
              </a:rPr>
              <a:t>це</a:t>
            </a:r>
            <a:r>
              <a:rPr lang="ru-RU" sz="2400" dirty="0">
                <a:solidFill>
                  <a:schemeClr val="accent2">
                    <a:lumMod val="50000"/>
                  </a:schemeClr>
                </a:solidFill>
              </a:rPr>
              <a:t> реформа </a:t>
            </a:r>
            <a:r>
              <a:rPr lang="ru-RU" sz="2400" dirty="0" err="1">
                <a:solidFill>
                  <a:schemeClr val="accent2">
                    <a:lumMod val="50000"/>
                  </a:schemeClr>
                </a:solidFill>
              </a:rPr>
              <a:t>судів</a:t>
            </a:r>
            <a:r>
              <a:rPr lang="ru-RU" sz="2400" dirty="0">
                <a:solidFill>
                  <a:schemeClr val="accent2">
                    <a:lumMod val="50000"/>
                  </a:schemeClr>
                </a:solidFill>
              </a:rPr>
              <a:t> і </a:t>
            </a:r>
            <a:r>
              <a:rPr lang="ru-RU" sz="2400" dirty="0" err="1">
                <a:solidFill>
                  <a:schemeClr val="accent2">
                    <a:lumMod val="50000"/>
                  </a:schemeClr>
                </a:solidFill>
              </a:rPr>
              <a:t>правоохоронної</a:t>
            </a:r>
            <a:r>
              <a:rPr lang="ru-RU" sz="2400" dirty="0">
                <a:solidFill>
                  <a:schemeClr val="accent2">
                    <a:lumMod val="50000"/>
                  </a:schemeClr>
                </a:solidFill>
              </a:rPr>
              <a:t> </a:t>
            </a:r>
            <a:r>
              <a:rPr lang="ru-RU" sz="2400" dirty="0" err="1">
                <a:solidFill>
                  <a:schemeClr val="accent2">
                    <a:lumMod val="50000"/>
                  </a:schemeClr>
                </a:solidFill>
              </a:rPr>
              <a:t>системи</a:t>
            </a:r>
            <a:r>
              <a:rPr lang="ru-RU" sz="2400" dirty="0">
                <a:solidFill>
                  <a:schemeClr val="accent2">
                    <a:lumMod val="50000"/>
                  </a:schemeClr>
                </a:solidFill>
              </a:rPr>
              <a:t>, </a:t>
            </a:r>
            <a:r>
              <a:rPr lang="ru-RU" sz="2400" dirty="0" err="1">
                <a:solidFill>
                  <a:schemeClr val="accent2">
                    <a:lumMod val="50000"/>
                  </a:schemeClr>
                </a:solidFill>
              </a:rPr>
              <a:t>рівні</a:t>
            </a:r>
            <a:r>
              <a:rPr lang="ru-RU" sz="2400" dirty="0">
                <a:solidFill>
                  <a:schemeClr val="accent2">
                    <a:lumMod val="50000"/>
                  </a:schemeClr>
                </a:solidFill>
              </a:rPr>
              <a:t> </a:t>
            </a:r>
            <a:r>
              <a:rPr lang="ru-RU" sz="2400" dirty="0" err="1">
                <a:solidFill>
                  <a:schemeClr val="accent2">
                    <a:lumMod val="50000"/>
                  </a:schemeClr>
                </a:solidFill>
              </a:rPr>
              <a:t>можливості</a:t>
            </a:r>
            <a:r>
              <a:rPr lang="ru-RU" sz="2400" dirty="0">
                <a:solidFill>
                  <a:schemeClr val="accent2">
                    <a:lumMod val="50000"/>
                  </a:schemeClr>
                </a:solidFill>
              </a:rPr>
              <a:t> </a:t>
            </a:r>
            <a:r>
              <a:rPr lang="ru-RU" sz="2400" dirty="0" err="1">
                <a:solidFill>
                  <a:schemeClr val="accent2">
                    <a:lumMod val="50000"/>
                  </a:schemeClr>
                </a:solidFill>
              </a:rPr>
              <a:t>різних</a:t>
            </a:r>
            <a:r>
              <a:rPr lang="ru-RU" sz="2400" dirty="0">
                <a:solidFill>
                  <a:schemeClr val="accent2">
                    <a:lumMod val="50000"/>
                  </a:schemeClr>
                </a:solidFill>
              </a:rPr>
              <a:t> людей для </a:t>
            </a:r>
            <a:r>
              <a:rPr lang="ru-RU" sz="2400" dirty="0" err="1">
                <a:solidFill>
                  <a:schemeClr val="accent2">
                    <a:lumMod val="50000"/>
                  </a:schemeClr>
                </a:solidFill>
              </a:rPr>
              <a:t>захисту</a:t>
            </a:r>
            <a:r>
              <a:rPr lang="ru-RU" sz="2400" dirty="0">
                <a:solidFill>
                  <a:schemeClr val="accent2">
                    <a:lumMod val="50000"/>
                  </a:schemeClr>
                </a:solidFill>
              </a:rPr>
              <a:t> в </a:t>
            </a:r>
            <a:r>
              <a:rPr lang="ru-RU" sz="2400" dirty="0" err="1">
                <a:solidFill>
                  <a:schemeClr val="accent2">
                    <a:lumMod val="50000"/>
                  </a:schemeClr>
                </a:solidFill>
              </a:rPr>
              <a:t>суді</a:t>
            </a:r>
            <a:r>
              <a:rPr lang="ru-RU" sz="2400" dirty="0">
                <a:solidFill>
                  <a:schemeClr val="accent2">
                    <a:lumMod val="50000"/>
                  </a:schemeClr>
                </a:solidFill>
              </a:rPr>
              <a:t>. А головне – </a:t>
            </a:r>
            <a:r>
              <a:rPr lang="ru-RU" sz="2400" dirty="0" err="1">
                <a:solidFill>
                  <a:schemeClr val="accent2">
                    <a:lumMod val="50000"/>
                  </a:schemeClr>
                </a:solidFill>
              </a:rPr>
              <a:t>це</a:t>
            </a:r>
            <a:r>
              <a:rPr lang="ru-RU" sz="2400" dirty="0">
                <a:solidFill>
                  <a:schemeClr val="accent2">
                    <a:lumMod val="50000"/>
                  </a:schemeClr>
                </a:solidFill>
              </a:rPr>
              <a:t> </a:t>
            </a:r>
            <a:r>
              <a:rPr lang="ru-RU" sz="2400" dirty="0" err="1">
                <a:solidFill>
                  <a:schemeClr val="accent2">
                    <a:lumMod val="50000"/>
                  </a:schemeClr>
                </a:solidFill>
              </a:rPr>
              <a:t>єдині</a:t>
            </a:r>
            <a:r>
              <a:rPr lang="ru-RU" sz="2400" dirty="0">
                <a:solidFill>
                  <a:schemeClr val="accent2">
                    <a:lumMod val="50000"/>
                  </a:schemeClr>
                </a:solidFill>
              </a:rPr>
              <a:t> правила та </a:t>
            </a:r>
            <a:r>
              <a:rPr lang="ru-RU" sz="2400" dirty="0" err="1">
                <a:solidFill>
                  <a:schemeClr val="accent2">
                    <a:lumMod val="50000"/>
                  </a:schemeClr>
                </a:solidFill>
              </a:rPr>
              <a:t>закони</a:t>
            </a:r>
            <a:r>
              <a:rPr lang="ru-RU" sz="2400" dirty="0">
                <a:solidFill>
                  <a:schemeClr val="accent2">
                    <a:lumMod val="50000"/>
                  </a:schemeClr>
                </a:solidFill>
              </a:rPr>
              <a:t> для </a:t>
            </a:r>
            <a:r>
              <a:rPr lang="ru-RU" sz="2400" dirty="0" err="1">
                <a:solidFill>
                  <a:schemeClr val="accent2">
                    <a:lumMod val="50000"/>
                  </a:schemeClr>
                </a:solidFill>
              </a:rPr>
              <a:t>всіх</a:t>
            </a:r>
            <a:r>
              <a:rPr lang="ru-RU" sz="2400" dirty="0">
                <a:solidFill>
                  <a:schemeClr val="accent2">
                    <a:lumMod val="50000"/>
                  </a:schemeClr>
                </a:solidFill>
              </a:rPr>
              <a:t>, без </a:t>
            </a:r>
            <a:r>
              <a:rPr lang="ru-RU" sz="2400" dirty="0" err="1">
                <a:solidFill>
                  <a:schemeClr val="accent2">
                    <a:lumMod val="50000"/>
                  </a:schemeClr>
                </a:solidFill>
              </a:rPr>
              <a:t>виключення</a:t>
            </a:r>
            <a:r>
              <a:rPr lang="ru-RU" sz="2400" dirty="0">
                <a:solidFill>
                  <a:schemeClr val="accent2">
                    <a:lumMod val="50000"/>
                  </a:schemeClr>
                </a:solidFill>
              </a:rPr>
              <a:t>.</a:t>
            </a:r>
          </a:p>
        </p:txBody>
      </p:sp>
      <p:pic>
        <p:nvPicPr>
          <p:cNvPr id="4" name="Рисунок 3"/>
          <p:cNvPicPr>
            <a:picLocks noChangeAspect="1"/>
          </p:cNvPicPr>
          <p:nvPr/>
        </p:nvPicPr>
        <p:blipFill>
          <a:blip r:embed="rId2"/>
          <a:stretch>
            <a:fillRect/>
          </a:stretch>
        </p:blipFill>
        <p:spPr>
          <a:xfrm>
            <a:off x="6252210" y="3200400"/>
            <a:ext cx="4715278" cy="3840670"/>
          </a:xfrm>
          <a:prstGeom prst="rect">
            <a:avLst/>
          </a:prstGeom>
        </p:spPr>
      </p:pic>
    </p:spTree>
    <p:extLst>
      <p:ext uri="{BB962C8B-B14F-4D97-AF65-F5344CB8AC3E}">
        <p14:creationId xmlns:p14="http://schemas.microsoft.com/office/powerpoint/2010/main" val="672735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8190" y="819912"/>
            <a:ext cx="8347794" cy="1320800"/>
          </a:xfrm>
        </p:spPr>
        <p:txBody>
          <a:bodyPr>
            <a:noAutofit/>
          </a:bodyPr>
          <a:lstStyle/>
          <a:p>
            <a:r>
              <a:rPr lang="ru-RU" sz="2400" dirty="0" smtClean="0">
                <a:solidFill>
                  <a:schemeClr val="accent2">
                    <a:lumMod val="50000"/>
                  </a:schemeClr>
                </a:solidFill>
              </a:rPr>
              <a:t>  На </a:t>
            </a:r>
            <a:r>
              <a:rPr lang="ru-RU" sz="2400" dirty="0" err="1">
                <a:solidFill>
                  <a:schemeClr val="accent2">
                    <a:lumMod val="50000"/>
                  </a:schemeClr>
                </a:solidFill>
              </a:rPr>
              <a:t>основі</a:t>
            </a:r>
            <a:r>
              <a:rPr lang="ru-RU" sz="2400" dirty="0">
                <a:solidFill>
                  <a:schemeClr val="accent2">
                    <a:lumMod val="50000"/>
                  </a:schemeClr>
                </a:solidFill>
              </a:rPr>
              <a:t> </a:t>
            </a:r>
            <a:r>
              <a:rPr lang="ru-RU" sz="2400" dirty="0" err="1">
                <a:solidFill>
                  <a:schemeClr val="accent2">
                    <a:lumMod val="50000"/>
                  </a:schemeClr>
                </a:solidFill>
              </a:rPr>
              <a:t>цих</a:t>
            </a:r>
            <a:r>
              <a:rPr lang="ru-RU" sz="2400" dirty="0">
                <a:solidFill>
                  <a:schemeClr val="accent2">
                    <a:lumMod val="50000"/>
                  </a:schemeClr>
                </a:solidFill>
              </a:rPr>
              <a:t> </a:t>
            </a:r>
            <a:r>
              <a:rPr lang="ru-RU" sz="2400" dirty="0" err="1">
                <a:solidFill>
                  <a:schemeClr val="accent2">
                    <a:lumMod val="50000"/>
                  </a:schemeClr>
                </a:solidFill>
              </a:rPr>
              <a:t>принципів</a:t>
            </a:r>
            <a:r>
              <a:rPr lang="ru-RU" sz="2400" dirty="0">
                <a:solidFill>
                  <a:schemeClr val="accent2">
                    <a:lumMod val="50000"/>
                  </a:schemeClr>
                </a:solidFill>
              </a:rPr>
              <a:t> </a:t>
            </a:r>
            <a:r>
              <a:rPr lang="ru-RU" sz="2400" dirty="0" err="1">
                <a:solidFill>
                  <a:schemeClr val="accent2">
                    <a:lumMod val="50000"/>
                  </a:schemeClr>
                </a:solidFill>
              </a:rPr>
              <a:t>проводяться</a:t>
            </a:r>
            <a:r>
              <a:rPr lang="ru-RU" sz="2400" dirty="0">
                <a:solidFill>
                  <a:schemeClr val="accent2">
                    <a:lumMod val="50000"/>
                  </a:schemeClr>
                </a:solidFill>
              </a:rPr>
              <a:t> </a:t>
            </a:r>
            <a:r>
              <a:rPr lang="ru-RU" sz="2400" dirty="0" err="1">
                <a:solidFill>
                  <a:schemeClr val="accent2">
                    <a:lumMod val="50000"/>
                  </a:schemeClr>
                </a:solidFill>
              </a:rPr>
              <a:t>реформи</a:t>
            </a:r>
            <a:r>
              <a:rPr lang="ru-RU" sz="2400" dirty="0">
                <a:solidFill>
                  <a:schemeClr val="accent2">
                    <a:lumMod val="50000"/>
                  </a:schemeClr>
                </a:solidFill>
              </a:rPr>
              <a:t> – не для </a:t>
            </a:r>
            <a:r>
              <a:rPr lang="ru-RU" sz="2400" dirty="0" err="1">
                <a:solidFill>
                  <a:schemeClr val="accent2">
                    <a:lumMod val="50000"/>
                  </a:schemeClr>
                </a:solidFill>
              </a:rPr>
              <a:t>ЄС</a:t>
            </a:r>
            <a:r>
              <a:rPr lang="ru-RU" sz="2400" dirty="0">
                <a:solidFill>
                  <a:schemeClr val="accent2">
                    <a:lumMod val="50000"/>
                  </a:schemeClr>
                </a:solidFill>
              </a:rPr>
              <a:t> як </a:t>
            </a:r>
            <a:r>
              <a:rPr lang="ru-RU" sz="2400" dirty="0" err="1">
                <a:solidFill>
                  <a:schemeClr val="accent2">
                    <a:lumMod val="50000"/>
                  </a:schemeClr>
                </a:solidFill>
              </a:rPr>
              <a:t>інституції</a:t>
            </a:r>
            <a:r>
              <a:rPr lang="ru-RU" sz="2400" dirty="0">
                <a:solidFill>
                  <a:schemeClr val="accent2">
                    <a:lumMod val="50000"/>
                  </a:schemeClr>
                </a:solidFill>
              </a:rPr>
              <a:t>, а для нас самих. </a:t>
            </a:r>
            <a:r>
              <a:rPr lang="ru-RU" sz="2400" dirty="0" err="1">
                <a:solidFill>
                  <a:schemeClr val="accent2">
                    <a:lumMod val="50000"/>
                  </a:schemeClr>
                </a:solidFill>
              </a:rPr>
              <a:t>Адже</a:t>
            </a:r>
            <a:r>
              <a:rPr lang="ru-RU" sz="2400" dirty="0">
                <a:solidFill>
                  <a:schemeClr val="accent2">
                    <a:lumMod val="50000"/>
                  </a:schemeClr>
                </a:solidFill>
              </a:rPr>
              <a:t> </a:t>
            </a:r>
            <a:r>
              <a:rPr lang="ru-RU" sz="2400" dirty="0" err="1">
                <a:solidFill>
                  <a:schemeClr val="accent2">
                    <a:lumMod val="50000"/>
                  </a:schemeClr>
                </a:solidFill>
              </a:rPr>
              <a:t>всі</a:t>
            </a:r>
            <a:r>
              <a:rPr lang="ru-RU" sz="2400" dirty="0">
                <a:solidFill>
                  <a:schemeClr val="accent2">
                    <a:lumMod val="50000"/>
                  </a:schemeClr>
                </a:solidFill>
              </a:rPr>
              <a:t> ми </a:t>
            </a:r>
            <a:r>
              <a:rPr lang="ru-RU" sz="2400" dirty="0" err="1">
                <a:solidFill>
                  <a:schemeClr val="accent2">
                    <a:lumMod val="50000"/>
                  </a:schemeClr>
                </a:solidFill>
              </a:rPr>
              <a:t>хочемо</a:t>
            </a:r>
            <a:r>
              <a:rPr lang="ru-RU" sz="2400" dirty="0">
                <a:solidFill>
                  <a:schemeClr val="accent2">
                    <a:lumMod val="50000"/>
                  </a:schemeClr>
                </a:solidFill>
              </a:rPr>
              <a:t> </a:t>
            </a:r>
            <a:r>
              <a:rPr lang="ru-RU" sz="2400" dirty="0" err="1">
                <a:solidFill>
                  <a:schemeClr val="accent2">
                    <a:lumMod val="50000"/>
                  </a:schemeClr>
                </a:solidFill>
              </a:rPr>
              <a:t>жити</a:t>
            </a:r>
            <a:r>
              <a:rPr lang="ru-RU" sz="2400" dirty="0">
                <a:solidFill>
                  <a:schemeClr val="accent2">
                    <a:lumMod val="50000"/>
                  </a:schemeClr>
                </a:solidFill>
              </a:rPr>
              <a:t> в </a:t>
            </a:r>
            <a:r>
              <a:rPr lang="ru-RU" sz="2400" dirty="0" err="1">
                <a:solidFill>
                  <a:schemeClr val="accent2">
                    <a:lumMod val="50000"/>
                  </a:schemeClr>
                </a:solidFill>
              </a:rPr>
              <a:t>комфортній</a:t>
            </a:r>
            <a:r>
              <a:rPr lang="ru-RU" sz="2400" dirty="0">
                <a:solidFill>
                  <a:schemeClr val="accent2">
                    <a:lumMod val="50000"/>
                  </a:schemeClr>
                </a:solidFill>
              </a:rPr>
              <a:t> і </a:t>
            </a:r>
            <a:r>
              <a:rPr lang="ru-RU" sz="2400" dirty="0" err="1">
                <a:solidFill>
                  <a:schemeClr val="accent2">
                    <a:lumMod val="50000"/>
                  </a:schemeClr>
                </a:solidFill>
              </a:rPr>
              <a:t>безпечній</a:t>
            </a:r>
            <a:r>
              <a:rPr lang="ru-RU" sz="2400" dirty="0">
                <a:solidFill>
                  <a:schemeClr val="accent2">
                    <a:lumMod val="50000"/>
                  </a:schemeClr>
                </a:solidFill>
              </a:rPr>
              <a:t> </a:t>
            </a:r>
            <a:r>
              <a:rPr lang="ru-RU" sz="2400" dirty="0" err="1">
                <a:solidFill>
                  <a:schemeClr val="accent2">
                    <a:lumMod val="50000"/>
                  </a:schemeClr>
                </a:solidFill>
              </a:rPr>
              <a:t>країні</a:t>
            </a:r>
            <a:r>
              <a:rPr lang="ru-RU" sz="2400" dirty="0">
                <a:solidFill>
                  <a:schemeClr val="accent2">
                    <a:lumMod val="50000"/>
                  </a:schemeClr>
                </a:solidFill>
              </a:rPr>
              <a:t>, </a:t>
            </a:r>
            <a:r>
              <a:rPr lang="ru-RU" sz="2400" dirty="0" err="1">
                <a:solidFill>
                  <a:schemeClr val="accent2">
                    <a:lumMod val="50000"/>
                  </a:schemeClr>
                </a:solidFill>
              </a:rPr>
              <a:t>вільно</a:t>
            </a:r>
            <a:r>
              <a:rPr lang="ru-RU" sz="2400" dirty="0">
                <a:solidFill>
                  <a:schemeClr val="accent2">
                    <a:lumMod val="50000"/>
                  </a:schemeClr>
                </a:solidFill>
              </a:rPr>
              <a:t> </a:t>
            </a:r>
            <a:r>
              <a:rPr lang="ru-RU" sz="2400" dirty="0" err="1">
                <a:solidFill>
                  <a:schemeClr val="accent2">
                    <a:lumMod val="50000"/>
                  </a:schemeClr>
                </a:solidFill>
              </a:rPr>
              <a:t>подорожувати</a:t>
            </a:r>
            <a:r>
              <a:rPr lang="ru-RU" sz="2400" dirty="0">
                <a:solidFill>
                  <a:schemeClr val="accent2">
                    <a:lumMod val="50000"/>
                  </a:schemeClr>
                </a:solidFill>
              </a:rPr>
              <a:t> та </a:t>
            </a:r>
            <a:r>
              <a:rPr lang="ru-RU" sz="2400" dirty="0" err="1">
                <a:solidFill>
                  <a:schemeClr val="accent2">
                    <a:lumMod val="50000"/>
                  </a:schemeClr>
                </a:solidFill>
              </a:rPr>
              <a:t>навчатися</a:t>
            </a:r>
            <a:r>
              <a:rPr lang="ru-RU" sz="2400" dirty="0">
                <a:solidFill>
                  <a:schemeClr val="accent2">
                    <a:lumMod val="50000"/>
                  </a:schemeClr>
                </a:solidFill>
              </a:rPr>
              <a:t>, знати, </a:t>
            </a:r>
            <a:r>
              <a:rPr lang="ru-RU" sz="2400" dirty="0" err="1">
                <a:solidFill>
                  <a:schemeClr val="accent2">
                    <a:lumMod val="50000"/>
                  </a:schemeClr>
                </a:solidFill>
              </a:rPr>
              <a:t>що</a:t>
            </a:r>
            <a:r>
              <a:rPr lang="ru-RU" sz="2400" dirty="0">
                <a:solidFill>
                  <a:schemeClr val="accent2">
                    <a:lumMod val="50000"/>
                  </a:schemeClr>
                </a:solidFill>
              </a:rPr>
              <a:t> в </a:t>
            </a:r>
            <a:r>
              <a:rPr lang="ru-RU" sz="2400" dirty="0" err="1">
                <a:solidFill>
                  <a:schemeClr val="accent2">
                    <a:lumMod val="50000"/>
                  </a:schemeClr>
                </a:solidFill>
              </a:rPr>
              <a:t>державі</a:t>
            </a:r>
            <a:r>
              <a:rPr lang="ru-RU" sz="2400" dirty="0">
                <a:solidFill>
                  <a:schemeClr val="accent2">
                    <a:lumMod val="50000"/>
                  </a:schemeClr>
                </a:solidFill>
              </a:rPr>
              <a:t> </a:t>
            </a:r>
            <a:r>
              <a:rPr lang="ru-RU" sz="2400" dirty="0" err="1">
                <a:solidFill>
                  <a:schemeClr val="accent2">
                    <a:lumMod val="50000"/>
                  </a:schemeClr>
                </a:solidFill>
              </a:rPr>
              <a:t>діють</a:t>
            </a:r>
            <a:r>
              <a:rPr lang="ru-RU" sz="2400" dirty="0">
                <a:solidFill>
                  <a:schemeClr val="accent2">
                    <a:lumMod val="50000"/>
                  </a:schemeClr>
                </a:solidFill>
              </a:rPr>
              <a:t> </a:t>
            </a:r>
            <a:r>
              <a:rPr lang="ru-RU" sz="2400" dirty="0" err="1">
                <a:solidFill>
                  <a:schemeClr val="accent2">
                    <a:lumMod val="50000"/>
                  </a:schemeClr>
                </a:solidFill>
              </a:rPr>
              <a:t>єдині</a:t>
            </a:r>
            <a:r>
              <a:rPr lang="ru-RU" sz="2400" dirty="0">
                <a:solidFill>
                  <a:schemeClr val="accent2">
                    <a:lumMod val="50000"/>
                  </a:schemeClr>
                </a:solidFill>
              </a:rPr>
              <a:t> для </a:t>
            </a:r>
            <a:r>
              <a:rPr lang="ru-RU" sz="2400" dirty="0" err="1">
                <a:solidFill>
                  <a:schemeClr val="accent2">
                    <a:lumMod val="50000"/>
                  </a:schemeClr>
                </a:solidFill>
              </a:rPr>
              <a:t>всіх</a:t>
            </a:r>
            <a:r>
              <a:rPr lang="ru-RU" sz="2400" dirty="0">
                <a:solidFill>
                  <a:schemeClr val="accent2">
                    <a:lumMod val="50000"/>
                  </a:schemeClr>
                </a:solidFill>
              </a:rPr>
              <a:t> правила </a:t>
            </a:r>
            <a:r>
              <a:rPr lang="ru-RU" sz="2400" dirty="0" err="1">
                <a:solidFill>
                  <a:schemeClr val="accent2">
                    <a:lumMod val="50000"/>
                  </a:schemeClr>
                </a:solidFill>
              </a:rPr>
              <a:t>гри</a:t>
            </a:r>
            <a:r>
              <a:rPr lang="ru-RU" sz="2400" dirty="0">
                <a:solidFill>
                  <a:schemeClr val="accent2">
                    <a:lumMod val="50000"/>
                  </a:schemeClr>
                </a:solidFill>
              </a:rPr>
              <a:t> і для </a:t>
            </a:r>
            <a:r>
              <a:rPr lang="ru-RU" sz="2400" dirty="0" err="1">
                <a:solidFill>
                  <a:schemeClr val="accent2">
                    <a:lumMod val="50000"/>
                  </a:schemeClr>
                </a:solidFill>
              </a:rPr>
              <a:t>успіху</a:t>
            </a:r>
            <a:r>
              <a:rPr lang="ru-RU" sz="2400" dirty="0">
                <a:solidFill>
                  <a:schemeClr val="accent2">
                    <a:lumMod val="50000"/>
                  </a:schemeClr>
                </a:solidFill>
              </a:rPr>
              <a:t> </a:t>
            </a:r>
            <a:r>
              <a:rPr lang="ru-RU" sz="2400" dirty="0" err="1">
                <a:solidFill>
                  <a:schemeClr val="accent2">
                    <a:lumMod val="50000"/>
                  </a:schemeClr>
                </a:solidFill>
              </a:rPr>
              <a:t>потрібна</a:t>
            </a:r>
            <a:r>
              <a:rPr lang="ru-RU" sz="2400" dirty="0">
                <a:solidFill>
                  <a:schemeClr val="accent2">
                    <a:lumMod val="50000"/>
                  </a:schemeClr>
                </a:solidFill>
              </a:rPr>
              <a:t> </a:t>
            </a:r>
            <a:r>
              <a:rPr lang="ru-RU" sz="2400" dirty="0" err="1">
                <a:solidFill>
                  <a:schemeClr val="accent2">
                    <a:lumMod val="50000"/>
                  </a:schemeClr>
                </a:solidFill>
              </a:rPr>
              <a:t>лише</a:t>
            </a:r>
            <a:r>
              <a:rPr lang="ru-RU" sz="2400" dirty="0">
                <a:solidFill>
                  <a:schemeClr val="accent2">
                    <a:lumMod val="50000"/>
                  </a:schemeClr>
                </a:solidFill>
              </a:rPr>
              <a:t> </a:t>
            </a:r>
            <a:r>
              <a:rPr lang="ru-RU" sz="2400" dirty="0" err="1">
                <a:solidFill>
                  <a:schemeClr val="accent2">
                    <a:lumMod val="50000"/>
                  </a:schemeClr>
                </a:solidFill>
              </a:rPr>
              <a:t>власна</a:t>
            </a:r>
            <a:r>
              <a:rPr lang="ru-RU" sz="2400" dirty="0">
                <a:solidFill>
                  <a:schemeClr val="accent2">
                    <a:lumMod val="50000"/>
                  </a:schemeClr>
                </a:solidFill>
              </a:rPr>
              <a:t> </a:t>
            </a:r>
            <a:r>
              <a:rPr lang="ru-RU" sz="2400" dirty="0" err="1">
                <a:solidFill>
                  <a:schemeClr val="accent2">
                    <a:lumMod val="50000"/>
                  </a:schemeClr>
                </a:solidFill>
              </a:rPr>
              <a:t>наполегливість</a:t>
            </a:r>
            <a:r>
              <a:rPr lang="ru-RU" sz="2400" dirty="0">
                <a:solidFill>
                  <a:schemeClr val="accent2">
                    <a:lumMod val="50000"/>
                  </a:schemeClr>
                </a:solidFill>
              </a:rPr>
              <a:t>. </a:t>
            </a:r>
            <a:r>
              <a:rPr lang="ru-RU" sz="2400" dirty="0" err="1">
                <a:solidFill>
                  <a:schemeClr val="accent2">
                    <a:lumMod val="50000"/>
                  </a:schemeClr>
                </a:solidFill>
              </a:rPr>
              <a:t>Поки</a:t>
            </a:r>
            <a:r>
              <a:rPr lang="ru-RU" sz="2400" dirty="0">
                <a:solidFill>
                  <a:schemeClr val="accent2">
                    <a:lumMod val="50000"/>
                  </a:schemeClr>
                </a:solidFill>
              </a:rPr>
              <a:t> </a:t>
            </a:r>
            <a:r>
              <a:rPr lang="ru-RU" sz="2400" dirty="0" err="1">
                <a:solidFill>
                  <a:schemeClr val="accent2">
                    <a:lumMod val="50000"/>
                  </a:schemeClr>
                </a:solidFill>
              </a:rPr>
              <a:t>що</a:t>
            </a:r>
            <a:r>
              <a:rPr lang="ru-RU" sz="2400" dirty="0">
                <a:solidFill>
                  <a:schemeClr val="accent2">
                    <a:lumMod val="50000"/>
                  </a:schemeClr>
                </a:solidFill>
              </a:rPr>
              <a:t> </a:t>
            </a:r>
            <a:r>
              <a:rPr lang="ru-RU" sz="2400" dirty="0" err="1">
                <a:solidFill>
                  <a:schemeClr val="accent2">
                    <a:lumMod val="50000"/>
                  </a:schemeClr>
                </a:solidFill>
              </a:rPr>
              <a:t>це</a:t>
            </a:r>
            <a:r>
              <a:rPr lang="ru-RU" sz="2400" dirty="0">
                <a:solidFill>
                  <a:schemeClr val="accent2">
                    <a:lumMod val="50000"/>
                  </a:schemeClr>
                </a:solidFill>
              </a:rPr>
              <a:t> картинка </a:t>
            </a:r>
            <a:r>
              <a:rPr lang="ru-RU" sz="2400" dirty="0" err="1">
                <a:solidFill>
                  <a:schemeClr val="accent2">
                    <a:lumMod val="50000"/>
                  </a:schemeClr>
                </a:solidFill>
              </a:rPr>
              <a:t>ідеальної</a:t>
            </a:r>
            <a:r>
              <a:rPr lang="ru-RU" sz="2400" dirty="0">
                <a:solidFill>
                  <a:schemeClr val="accent2">
                    <a:lumMod val="50000"/>
                  </a:schemeClr>
                </a:solidFill>
              </a:rPr>
              <a:t> </a:t>
            </a:r>
            <a:r>
              <a:rPr lang="ru-RU" sz="2400" dirty="0" err="1">
                <a:solidFill>
                  <a:schemeClr val="accent2">
                    <a:lumMod val="50000"/>
                  </a:schemeClr>
                </a:solidFill>
              </a:rPr>
              <a:t>України</a:t>
            </a:r>
            <a:r>
              <a:rPr lang="ru-RU" sz="2400" dirty="0">
                <a:solidFill>
                  <a:schemeClr val="accent2">
                    <a:lumMod val="50000"/>
                  </a:schemeClr>
                </a:solidFill>
              </a:rPr>
              <a:t>. Але в </a:t>
            </a:r>
            <a:r>
              <a:rPr lang="ru-RU" sz="2400" dirty="0" err="1">
                <a:solidFill>
                  <a:schemeClr val="accent2">
                    <a:lumMod val="50000"/>
                  </a:schemeClr>
                </a:solidFill>
              </a:rPr>
              <a:t>міру</a:t>
            </a:r>
            <a:r>
              <a:rPr lang="ru-RU" sz="2400" dirty="0">
                <a:solidFill>
                  <a:schemeClr val="accent2">
                    <a:lumMod val="50000"/>
                  </a:schemeClr>
                </a:solidFill>
              </a:rPr>
              <a:t> того, як ми </a:t>
            </a:r>
            <a:r>
              <a:rPr lang="ru-RU" sz="2400" dirty="0" err="1">
                <a:solidFill>
                  <a:schemeClr val="accent2">
                    <a:lumMod val="50000"/>
                  </a:schemeClr>
                </a:solidFill>
              </a:rPr>
              <a:t>будемо</a:t>
            </a:r>
            <a:r>
              <a:rPr lang="ru-RU" sz="2400" dirty="0">
                <a:solidFill>
                  <a:schemeClr val="accent2">
                    <a:lumMod val="50000"/>
                  </a:schemeClr>
                </a:solidFill>
              </a:rPr>
              <a:t> </a:t>
            </a:r>
            <a:r>
              <a:rPr lang="ru-RU" sz="2400" dirty="0" err="1">
                <a:solidFill>
                  <a:schemeClr val="accent2">
                    <a:lumMod val="50000"/>
                  </a:schemeClr>
                </a:solidFill>
              </a:rPr>
              <a:t>рухатися</a:t>
            </a:r>
            <a:r>
              <a:rPr lang="ru-RU" sz="2400" dirty="0">
                <a:solidFill>
                  <a:schemeClr val="accent2">
                    <a:lumMod val="50000"/>
                  </a:schemeClr>
                </a:solidFill>
              </a:rPr>
              <a:t> до членства в </a:t>
            </a:r>
            <a:r>
              <a:rPr lang="ru-RU" sz="2400" dirty="0" err="1">
                <a:solidFill>
                  <a:schemeClr val="accent2">
                    <a:lumMod val="50000"/>
                  </a:schemeClr>
                </a:solidFill>
              </a:rPr>
              <a:t>Європейському</a:t>
            </a:r>
            <a:r>
              <a:rPr lang="ru-RU" sz="2400" dirty="0">
                <a:solidFill>
                  <a:schemeClr val="accent2">
                    <a:lumMod val="50000"/>
                  </a:schemeClr>
                </a:solidFill>
              </a:rPr>
              <a:t> </a:t>
            </a:r>
            <a:r>
              <a:rPr lang="ru-RU" sz="2400" dirty="0" err="1">
                <a:solidFill>
                  <a:schemeClr val="accent2">
                    <a:lumMod val="50000"/>
                  </a:schemeClr>
                </a:solidFill>
              </a:rPr>
              <a:t>Союзі</a:t>
            </a:r>
            <a:r>
              <a:rPr lang="ru-RU" sz="2400" dirty="0">
                <a:solidFill>
                  <a:schemeClr val="accent2">
                    <a:lumMod val="50000"/>
                  </a:schemeClr>
                </a:solidFill>
              </a:rPr>
              <a:t>, вона буде </a:t>
            </a:r>
            <a:r>
              <a:rPr lang="ru-RU" sz="2400" dirty="0" err="1">
                <a:solidFill>
                  <a:schemeClr val="accent2">
                    <a:lumMod val="50000"/>
                  </a:schemeClr>
                </a:solidFill>
              </a:rPr>
              <a:t>ставати</a:t>
            </a:r>
            <a:r>
              <a:rPr lang="ru-RU" sz="2400" dirty="0">
                <a:solidFill>
                  <a:schemeClr val="accent2">
                    <a:lumMod val="50000"/>
                  </a:schemeClr>
                </a:solidFill>
              </a:rPr>
              <a:t> все </a:t>
            </a:r>
            <a:r>
              <a:rPr lang="ru-RU" sz="2400" dirty="0" err="1">
                <a:solidFill>
                  <a:schemeClr val="accent2">
                    <a:lumMod val="50000"/>
                  </a:schemeClr>
                </a:solidFill>
              </a:rPr>
              <a:t>більш</a:t>
            </a:r>
            <a:r>
              <a:rPr lang="ru-RU" sz="2400" dirty="0">
                <a:solidFill>
                  <a:schemeClr val="accent2">
                    <a:lumMod val="50000"/>
                  </a:schemeClr>
                </a:solidFill>
              </a:rPr>
              <a:t> і </a:t>
            </a:r>
            <a:r>
              <a:rPr lang="ru-RU" sz="2400" dirty="0" err="1">
                <a:solidFill>
                  <a:schemeClr val="accent2">
                    <a:lumMod val="50000"/>
                  </a:schemeClr>
                </a:solidFill>
              </a:rPr>
              <a:t>більш</a:t>
            </a:r>
            <a:r>
              <a:rPr lang="ru-RU" sz="2400" dirty="0">
                <a:solidFill>
                  <a:schemeClr val="accent2">
                    <a:lumMod val="50000"/>
                  </a:schemeClr>
                </a:solidFill>
              </a:rPr>
              <a:t> реальною.</a:t>
            </a:r>
          </a:p>
        </p:txBody>
      </p:sp>
      <p:pic>
        <p:nvPicPr>
          <p:cNvPr id="5" name="Рисунок 4"/>
          <p:cNvPicPr>
            <a:picLocks noChangeAspect="1"/>
          </p:cNvPicPr>
          <p:nvPr/>
        </p:nvPicPr>
        <p:blipFill>
          <a:blip r:embed="rId2"/>
          <a:stretch>
            <a:fillRect/>
          </a:stretch>
        </p:blipFill>
        <p:spPr>
          <a:xfrm>
            <a:off x="7983855" y="3866178"/>
            <a:ext cx="4049649" cy="2854469"/>
          </a:xfrm>
          <a:prstGeom prst="rect">
            <a:avLst/>
          </a:prstGeom>
        </p:spPr>
      </p:pic>
      <p:sp>
        <p:nvSpPr>
          <p:cNvPr id="6" name="TextBox 5"/>
          <p:cNvSpPr txBox="1"/>
          <p:nvPr/>
        </p:nvSpPr>
        <p:spPr>
          <a:xfrm>
            <a:off x="3109299" y="5062581"/>
            <a:ext cx="3465576" cy="461665"/>
          </a:xfrm>
          <a:prstGeom prst="rect">
            <a:avLst/>
          </a:prstGeom>
          <a:noFill/>
        </p:spPr>
        <p:txBody>
          <a:bodyPr wrap="square" rtlCol="0">
            <a:spAutoFit/>
          </a:bodyPr>
          <a:lstStyle/>
          <a:p>
            <a:r>
              <a:rPr lang="uk-UA" sz="2400" dirty="0" smtClean="0">
                <a:solidFill>
                  <a:schemeClr val="accent2">
                    <a:lumMod val="50000"/>
                  </a:schemeClr>
                </a:solidFill>
              </a:rPr>
              <a:t>Дякую за увагу!</a:t>
            </a:r>
            <a:endParaRPr lang="ru-RU" sz="2400" dirty="0">
              <a:solidFill>
                <a:schemeClr val="accent2">
                  <a:lumMod val="50000"/>
                </a:schemeClr>
              </a:solidFill>
            </a:endParaRPr>
          </a:p>
        </p:txBody>
      </p:sp>
    </p:spTree>
    <p:extLst>
      <p:ext uri="{BB962C8B-B14F-4D97-AF65-F5344CB8AC3E}">
        <p14:creationId xmlns:p14="http://schemas.microsoft.com/office/powerpoint/2010/main" val="3651830590"/>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29</TotalTime>
  <Words>535</Words>
  <Application>Microsoft Office PowerPoint</Application>
  <PresentationFormat>Широкоэкранный</PresentationFormat>
  <Paragraphs>12</Paragraphs>
  <Slides>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vt:i4>
      </vt:variant>
    </vt:vector>
  </HeadingPairs>
  <TitlesOfParts>
    <vt:vector size="13" baseType="lpstr">
      <vt:lpstr>Arial</vt:lpstr>
      <vt:lpstr>Franklin Gothic Heavy</vt:lpstr>
      <vt:lpstr>Trebuchet MS</vt:lpstr>
      <vt:lpstr>Wingdings 3</vt:lpstr>
      <vt:lpstr>Грань</vt:lpstr>
      <vt:lpstr>Презентация PowerPoint</vt:lpstr>
      <vt:lpstr>   Світогляд Європейського Союзу ґрунтується на шести основних цінностях, які є близькими та зрозумілими кожному українцю. Саме вони об’єднують нас з європейцями більше, ніж навіть закони чи міждержавні угоди.  Шість базових цінностей Європейського Союзу – це світоглядні принципи, а саме: повага до людської гідності, свобода, демократія, рівність, верховенство права та повага до прав людини, включно з правами меншин.</vt:lpstr>
      <vt:lpstr>  Повага до людської гідності є джерелом усіх прав і свобод людини. Українці розуміють це дуже добре, тому Євромайдан 2014 року також носив назву Революції Гідності. Повага до людської гідності має багато вимірів. Це і медична реформа, щоб українці отримували належну медичну допомогу. І електронні державні послуги, щоб не доводилося стояти в чергах. І гідні умови праці й соціальний захист незахищених верств населення. І навіть нормальні туалети у школах.</vt:lpstr>
      <vt:lpstr>   Свобода – це можливість людини самостійно робити вибір та приймати рішення, які впливають на її життя чи життя суспільства. Невід’ємною складовою свободи є право на безпеку. Тому свобода це не лише вільне висловлювання своїх думок або захист від необґрунтованого затримання. Це також захист персональних даних, якісні дороги та комфортний транспорт (право на безпеку під час дорожнього руху), закордонні освітні програми (право на навчання) і свобода пересування.    Демократія є впливом громадян на управління державою. Відтак це – відповідальність і прозорість дій влади, закони, що відображають інтереси суспільства, і врахування думки громадян під час ухвалення владою важливих рішень. На практиці це реалізується через електронне врядування (наприклад, додаток “Дія”, який дає зручний доступ до державних сервісів), децентралізацію, яка збільшує можливості громад або здатність впливати на органи влади через діяльність громадських організацій, петиції, акції.</vt:lpstr>
      <vt:lpstr>   Рівність забороняє будь-яку дискримінацію за будь-якою ознакою. Особлива увага приділяється рівності між чоловіками та жінками, у тому числі в трудових правах. У щоденному житті рівність – це нетерпимість до корупції (адже корупція виникає тоді, коли посадовець використовує службове становище для власної вигоди, що протирічить ідеї рівності всіх громадян), енергоефективність житла (незалежно від статку люди мають жити в теплих оселях), можливості для людей з інвалідністю бути повноцінними членами суспільства, а для жінок – мати такі самі права, як і чоловіки.</vt:lpstr>
      <vt:lpstr>   Повага до прав людини, включно з правами меншин – визнання того, що всі люди народжуються вільними та рівними у своїх правах. Ці права охоплюють різні сфери. Право мати гідні умови праці – незалежно від статі, кольору шкіри чи віросповідання. Право отримати якісні медичні послуги. Право вільно розпоряджатися своєю власністю. А також це право на чисте довкілля та на захист себе, як споживача різних товарів і послуг.</vt:lpstr>
      <vt:lpstr>   Верховенство права означає, що рішення у державі ухвалюються у відповідності до встановлених правил і процедур. Це також вимагає неупередженої системи правосуддя, яка розв’язує суперечки справедливо, не озираючись на майновий, соціальний чи інший статус особи. Втілення верховенства права – це реформа судів і правоохоронної системи, рівні можливості різних людей для захисту в суді. А головне – це єдині правила та закони для всіх, без виключення.</vt:lpstr>
      <vt:lpstr>  На основі цих принципів проводяться реформи – не для ЄС як інституції, а для нас самих. Адже всі ми хочемо жити в комфортній і безпечній країні, вільно подорожувати та навчатися, знати, що в державі діють єдині для всіх правила гри і для успіху потрібна лише власна наполегливість. Поки що це картинка ідеальної України. Але в міру того, як ми будемо рухатися до членства в Європейському Союзі, вона буде ставати все більш і більш реальною.</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RePack by Diakov</cp:lastModifiedBy>
  <cp:revision>4</cp:revision>
  <dcterms:created xsi:type="dcterms:W3CDTF">2023-03-12T08:39:22Z</dcterms:created>
  <dcterms:modified xsi:type="dcterms:W3CDTF">2023-06-08T10:55:02Z</dcterms:modified>
</cp:coreProperties>
</file>