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7" r:id="rId4"/>
    <p:sldId id="259" r:id="rId5"/>
    <p:sldId id="260" r:id="rId6"/>
    <p:sldId id="268" r:id="rId7"/>
    <p:sldId id="275" r:id="rId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4DC84-5C17-4BCE-A3EB-3CB0FA85D12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E3B908-1564-4C63-A39F-1C58CF9B92BA}">
      <dgm:prSet/>
      <dgm:spPr/>
      <dgm:t>
        <a:bodyPr/>
        <a:lstStyle/>
        <a:p>
          <a:pPr rtl="0"/>
          <a:r>
            <a:rPr lang="en-GB" smtClean="0"/>
            <a:t>developing syllabuses</a:t>
          </a:r>
          <a:endParaRPr lang="ru-RU"/>
        </a:p>
      </dgm:t>
    </dgm:pt>
    <dgm:pt modelId="{E5FCAE2F-EE03-4104-9A59-910F2A9F751D}" type="parTrans" cxnId="{32C23939-CD5D-4368-9ADC-D8B401870E50}">
      <dgm:prSet/>
      <dgm:spPr/>
      <dgm:t>
        <a:bodyPr/>
        <a:lstStyle/>
        <a:p>
          <a:endParaRPr lang="ru-RU"/>
        </a:p>
      </dgm:t>
    </dgm:pt>
    <dgm:pt modelId="{885E1433-66ED-456D-A257-C35B92F356FC}" type="sibTrans" cxnId="{32C23939-CD5D-4368-9ADC-D8B401870E50}">
      <dgm:prSet/>
      <dgm:spPr/>
      <dgm:t>
        <a:bodyPr/>
        <a:lstStyle/>
        <a:p>
          <a:endParaRPr lang="ru-RU"/>
        </a:p>
      </dgm:t>
    </dgm:pt>
    <dgm:pt modelId="{05A48DE7-1C98-443F-946F-B495AAD92DEF}">
      <dgm:prSet/>
      <dgm:spPr/>
      <dgm:t>
        <a:bodyPr/>
        <a:lstStyle/>
        <a:p>
          <a:pPr rtl="0"/>
          <a:r>
            <a:rPr lang="en-GB" smtClean="0"/>
            <a:t>creating tests or exams </a:t>
          </a:r>
          <a:endParaRPr lang="ru-RU"/>
        </a:p>
      </dgm:t>
    </dgm:pt>
    <dgm:pt modelId="{9A9D25CA-1443-44A5-9FBE-E55E2AA1462D}" type="parTrans" cxnId="{5B0B4FC0-B0D7-4D96-B935-5C5D6FED6C01}">
      <dgm:prSet/>
      <dgm:spPr/>
      <dgm:t>
        <a:bodyPr/>
        <a:lstStyle/>
        <a:p>
          <a:endParaRPr lang="ru-RU"/>
        </a:p>
      </dgm:t>
    </dgm:pt>
    <dgm:pt modelId="{27CB446E-E1B4-49C4-9994-9ABF0C309F2E}" type="sibTrans" cxnId="{5B0B4FC0-B0D7-4D96-B935-5C5D6FED6C01}">
      <dgm:prSet/>
      <dgm:spPr/>
      <dgm:t>
        <a:bodyPr/>
        <a:lstStyle/>
        <a:p>
          <a:endParaRPr lang="ru-RU"/>
        </a:p>
      </dgm:t>
    </dgm:pt>
    <dgm:pt modelId="{359A829C-8DA5-4319-9086-405904E17604}">
      <dgm:prSet/>
      <dgm:spPr/>
      <dgm:t>
        <a:bodyPr/>
        <a:lstStyle/>
        <a:p>
          <a:pPr rtl="0"/>
          <a:r>
            <a:rPr lang="en-GB" smtClean="0"/>
            <a:t>evaluating language learning needs </a:t>
          </a:r>
          <a:endParaRPr lang="ru-RU"/>
        </a:p>
      </dgm:t>
    </dgm:pt>
    <dgm:pt modelId="{2F836C6C-8F76-47AC-84E2-A17BAB2CC17E}" type="parTrans" cxnId="{14764EF9-D9C7-46C9-9914-F1B313C723E1}">
      <dgm:prSet/>
      <dgm:spPr/>
      <dgm:t>
        <a:bodyPr/>
        <a:lstStyle/>
        <a:p>
          <a:endParaRPr lang="ru-RU"/>
        </a:p>
      </dgm:t>
    </dgm:pt>
    <dgm:pt modelId="{6805CB39-C52F-48FE-B4DC-5736E034FE13}" type="sibTrans" cxnId="{14764EF9-D9C7-46C9-9914-F1B313C723E1}">
      <dgm:prSet/>
      <dgm:spPr/>
      <dgm:t>
        <a:bodyPr/>
        <a:lstStyle/>
        <a:p>
          <a:endParaRPr lang="ru-RU"/>
        </a:p>
      </dgm:t>
    </dgm:pt>
    <dgm:pt modelId="{6C06847F-E0F2-43F7-B2AB-F63365741652}">
      <dgm:prSet/>
      <dgm:spPr/>
      <dgm:t>
        <a:bodyPr/>
        <a:lstStyle/>
        <a:p>
          <a:pPr rtl="0"/>
          <a:r>
            <a:rPr lang="en-GB" smtClean="0"/>
            <a:t>designing courses </a:t>
          </a:r>
          <a:endParaRPr lang="ru-RU"/>
        </a:p>
      </dgm:t>
    </dgm:pt>
    <dgm:pt modelId="{8BD5BCA1-273A-4A54-B8CF-27DF0DC12280}" type="parTrans" cxnId="{3B8F1EB8-4949-4EA3-BC81-21B934D14136}">
      <dgm:prSet/>
      <dgm:spPr/>
      <dgm:t>
        <a:bodyPr/>
        <a:lstStyle/>
        <a:p>
          <a:endParaRPr lang="ru-RU"/>
        </a:p>
      </dgm:t>
    </dgm:pt>
    <dgm:pt modelId="{C39CB8CD-4054-48DB-9185-DB98D68D74A7}" type="sibTrans" cxnId="{3B8F1EB8-4949-4EA3-BC81-21B934D14136}">
      <dgm:prSet/>
      <dgm:spPr/>
      <dgm:t>
        <a:bodyPr/>
        <a:lstStyle/>
        <a:p>
          <a:endParaRPr lang="ru-RU"/>
        </a:p>
      </dgm:t>
    </dgm:pt>
    <dgm:pt modelId="{CA784771-3111-4628-B01E-35BA4ACFCC94}">
      <dgm:prSet/>
      <dgm:spPr/>
      <dgm:t>
        <a:bodyPr/>
        <a:lstStyle/>
        <a:p>
          <a:pPr rtl="0"/>
          <a:r>
            <a:rPr lang="en-GB" smtClean="0"/>
            <a:t>developing learning materials </a:t>
          </a:r>
          <a:endParaRPr lang="ru-RU"/>
        </a:p>
      </dgm:t>
    </dgm:pt>
    <dgm:pt modelId="{93F0E4E6-2890-41A0-8D1E-998E06D53A4C}" type="parTrans" cxnId="{132CE89D-D5E2-430E-8D78-D56E6B397B18}">
      <dgm:prSet/>
      <dgm:spPr/>
      <dgm:t>
        <a:bodyPr/>
        <a:lstStyle/>
        <a:p>
          <a:endParaRPr lang="ru-RU"/>
        </a:p>
      </dgm:t>
    </dgm:pt>
    <dgm:pt modelId="{63FBABC7-C896-4CF8-AFEC-8DD0A84B7636}" type="sibTrans" cxnId="{132CE89D-D5E2-430E-8D78-D56E6B397B18}">
      <dgm:prSet/>
      <dgm:spPr/>
      <dgm:t>
        <a:bodyPr/>
        <a:lstStyle/>
        <a:p>
          <a:endParaRPr lang="ru-RU"/>
        </a:p>
      </dgm:t>
    </dgm:pt>
    <dgm:pt modelId="{7BC5FD07-6184-4F1C-B4C8-2DDC81833AB8}">
      <dgm:prSet/>
      <dgm:spPr/>
      <dgm:t>
        <a:bodyPr/>
        <a:lstStyle/>
        <a:p>
          <a:pPr rtl="0"/>
          <a:r>
            <a:rPr lang="en-GB" dirty="0" smtClean="0"/>
            <a:t>other</a:t>
          </a:r>
          <a:endParaRPr lang="ru-RU" dirty="0"/>
        </a:p>
      </dgm:t>
    </dgm:pt>
    <dgm:pt modelId="{FB3C37F4-2A3F-4701-8AFF-B9B574D8B223}" type="parTrans" cxnId="{5DF51608-DFA1-4509-8361-0152E5E3D595}">
      <dgm:prSet/>
      <dgm:spPr/>
      <dgm:t>
        <a:bodyPr/>
        <a:lstStyle/>
        <a:p>
          <a:endParaRPr lang="ru-RU"/>
        </a:p>
      </dgm:t>
    </dgm:pt>
    <dgm:pt modelId="{1C795DC5-10E8-4C4C-819A-CBBDC7210D70}" type="sibTrans" cxnId="{5DF51608-DFA1-4509-8361-0152E5E3D595}">
      <dgm:prSet/>
      <dgm:spPr/>
      <dgm:t>
        <a:bodyPr/>
        <a:lstStyle/>
        <a:p>
          <a:endParaRPr lang="ru-RU"/>
        </a:p>
      </dgm:t>
    </dgm:pt>
    <dgm:pt modelId="{AD29D539-CF77-4EC6-B7EC-64E50E3F35CF}" type="pres">
      <dgm:prSet presAssocID="{E184DC84-5C17-4BCE-A3EB-3CB0FA85D1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6C766B-34FF-4455-95C5-2855415E683D}" type="pres">
      <dgm:prSet presAssocID="{52E3B908-1564-4C63-A39F-1C58CF9B92BA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E0BBF-2FD3-484C-9B13-05308FC09886}" type="pres">
      <dgm:prSet presAssocID="{885E1433-66ED-456D-A257-C35B92F356FC}" presName="space" presStyleCnt="0"/>
      <dgm:spPr/>
    </dgm:pt>
    <dgm:pt modelId="{EACABABB-C275-41F8-B1E7-61478CCB8D9A}" type="pres">
      <dgm:prSet presAssocID="{05A48DE7-1C98-443F-946F-B495AAD92DEF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B76C5-DD7F-4AFA-BD02-A91B175F1CFC}" type="pres">
      <dgm:prSet presAssocID="{27CB446E-E1B4-49C4-9994-9ABF0C309F2E}" presName="space" presStyleCnt="0"/>
      <dgm:spPr/>
    </dgm:pt>
    <dgm:pt modelId="{4CDF2C34-9F9F-4876-A117-B57DE81BDE8A}" type="pres">
      <dgm:prSet presAssocID="{359A829C-8DA5-4319-9086-405904E17604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FF5B9-029B-4924-8E1A-C9411BC8C01A}" type="pres">
      <dgm:prSet presAssocID="{6805CB39-C52F-48FE-B4DC-5736E034FE13}" presName="space" presStyleCnt="0"/>
      <dgm:spPr/>
    </dgm:pt>
    <dgm:pt modelId="{3E6D5FEA-3416-4495-8D1C-56CF571268A2}" type="pres">
      <dgm:prSet presAssocID="{6C06847F-E0F2-43F7-B2AB-F63365741652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689F0-7987-4A48-9060-05EBBE2E8290}" type="pres">
      <dgm:prSet presAssocID="{C39CB8CD-4054-48DB-9185-DB98D68D74A7}" presName="space" presStyleCnt="0"/>
      <dgm:spPr/>
    </dgm:pt>
    <dgm:pt modelId="{BF75A77F-2359-47A1-B3DA-7027FB690E3E}" type="pres">
      <dgm:prSet presAssocID="{CA784771-3111-4628-B01E-35BA4ACFCC94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53B77-6651-460A-B3CF-273A2624EEB4}" type="pres">
      <dgm:prSet presAssocID="{63FBABC7-C896-4CF8-AFEC-8DD0A84B7636}" presName="space" presStyleCnt="0"/>
      <dgm:spPr/>
    </dgm:pt>
    <dgm:pt modelId="{5C62B9F9-2FDB-4A60-A6EC-F2BEF1BD8CAD}" type="pres">
      <dgm:prSet presAssocID="{7BC5FD07-6184-4F1C-B4C8-2DDC81833AB8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1F87F1-5901-4937-830D-68B6D409C917}" type="presOf" srcId="{7BC5FD07-6184-4F1C-B4C8-2DDC81833AB8}" destId="{5C62B9F9-2FDB-4A60-A6EC-F2BEF1BD8CAD}" srcOrd="0" destOrd="0" presId="urn:microsoft.com/office/officeart/2005/8/layout/venn3"/>
    <dgm:cxn modelId="{32C23939-CD5D-4368-9ADC-D8B401870E50}" srcId="{E184DC84-5C17-4BCE-A3EB-3CB0FA85D12B}" destId="{52E3B908-1564-4C63-A39F-1C58CF9B92BA}" srcOrd="0" destOrd="0" parTransId="{E5FCAE2F-EE03-4104-9A59-910F2A9F751D}" sibTransId="{885E1433-66ED-456D-A257-C35B92F356FC}"/>
    <dgm:cxn modelId="{B840A43C-DD85-4891-827C-5B91D19FE1B8}" type="presOf" srcId="{6C06847F-E0F2-43F7-B2AB-F63365741652}" destId="{3E6D5FEA-3416-4495-8D1C-56CF571268A2}" srcOrd="0" destOrd="0" presId="urn:microsoft.com/office/officeart/2005/8/layout/venn3"/>
    <dgm:cxn modelId="{5B0B4FC0-B0D7-4D96-B935-5C5D6FED6C01}" srcId="{E184DC84-5C17-4BCE-A3EB-3CB0FA85D12B}" destId="{05A48DE7-1C98-443F-946F-B495AAD92DEF}" srcOrd="1" destOrd="0" parTransId="{9A9D25CA-1443-44A5-9FBE-E55E2AA1462D}" sibTransId="{27CB446E-E1B4-49C4-9994-9ABF0C309F2E}"/>
    <dgm:cxn modelId="{3B8F1EB8-4949-4EA3-BC81-21B934D14136}" srcId="{E184DC84-5C17-4BCE-A3EB-3CB0FA85D12B}" destId="{6C06847F-E0F2-43F7-B2AB-F63365741652}" srcOrd="3" destOrd="0" parTransId="{8BD5BCA1-273A-4A54-B8CF-27DF0DC12280}" sibTransId="{C39CB8CD-4054-48DB-9185-DB98D68D74A7}"/>
    <dgm:cxn modelId="{479F23D0-38A2-41FC-AD84-6D9669036A97}" type="presOf" srcId="{359A829C-8DA5-4319-9086-405904E17604}" destId="{4CDF2C34-9F9F-4876-A117-B57DE81BDE8A}" srcOrd="0" destOrd="0" presId="urn:microsoft.com/office/officeart/2005/8/layout/venn3"/>
    <dgm:cxn modelId="{132CE89D-D5E2-430E-8D78-D56E6B397B18}" srcId="{E184DC84-5C17-4BCE-A3EB-3CB0FA85D12B}" destId="{CA784771-3111-4628-B01E-35BA4ACFCC94}" srcOrd="4" destOrd="0" parTransId="{93F0E4E6-2890-41A0-8D1E-998E06D53A4C}" sibTransId="{63FBABC7-C896-4CF8-AFEC-8DD0A84B7636}"/>
    <dgm:cxn modelId="{7A165301-4EBF-4DD4-91C1-51F394828E24}" type="presOf" srcId="{E184DC84-5C17-4BCE-A3EB-3CB0FA85D12B}" destId="{AD29D539-CF77-4EC6-B7EC-64E50E3F35CF}" srcOrd="0" destOrd="0" presId="urn:microsoft.com/office/officeart/2005/8/layout/venn3"/>
    <dgm:cxn modelId="{74898A71-8ACF-43B7-8F38-D85D92139207}" type="presOf" srcId="{52E3B908-1564-4C63-A39F-1C58CF9B92BA}" destId="{4D6C766B-34FF-4455-95C5-2855415E683D}" srcOrd="0" destOrd="0" presId="urn:microsoft.com/office/officeart/2005/8/layout/venn3"/>
    <dgm:cxn modelId="{45F1B4CF-ADF2-41CD-B5FB-140CA71F18F2}" type="presOf" srcId="{05A48DE7-1C98-443F-946F-B495AAD92DEF}" destId="{EACABABB-C275-41F8-B1E7-61478CCB8D9A}" srcOrd="0" destOrd="0" presId="urn:microsoft.com/office/officeart/2005/8/layout/venn3"/>
    <dgm:cxn modelId="{DE97315D-0CC1-418A-86F7-872E179D9556}" type="presOf" srcId="{CA784771-3111-4628-B01E-35BA4ACFCC94}" destId="{BF75A77F-2359-47A1-B3DA-7027FB690E3E}" srcOrd="0" destOrd="0" presId="urn:microsoft.com/office/officeart/2005/8/layout/venn3"/>
    <dgm:cxn modelId="{5DF51608-DFA1-4509-8361-0152E5E3D595}" srcId="{E184DC84-5C17-4BCE-A3EB-3CB0FA85D12B}" destId="{7BC5FD07-6184-4F1C-B4C8-2DDC81833AB8}" srcOrd="5" destOrd="0" parTransId="{FB3C37F4-2A3F-4701-8AFF-B9B574D8B223}" sibTransId="{1C795DC5-10E8-4C4C-819A-CBBDC7210D70}"/>
    <dgm:cxn modelId="{14764EF9-D9C7-46C9-9914-F1B313C723E1}" srcId="{E184DC84-5C17-4BCE-A3EB-3CB0FA85D12B}" destId="{359A829C-8DA5-4319-9086-405904E17604}" srcOrd="2" destOrd="0" parTransId="{2F836C6C-8F76-47AC-84E2-A17BAB2CC17E}" sibTransId="{6805CB39-C52F-48FE-B4DC-5736E034FE13}"/>
    <dgm:cxn modelId="{EEE818FA-F7B3-4E77-8972-0A60467FF7DA}" type="presParOf" srcId="{AD29D539-CF77-4EC6-B7EC-64E50E3F35CF}" destId="{4D6C766B-34FF-4455-95C5-2855415E683D}" srcOrd="0" destOrd="0" presId="urn:microsoft.com/office/officeart/2005/8/layout/venn3"/>
    <dgm:cxn modelId="{56AF216C-FE05-4D31-8554-B6908C8BE98A}" type="presParOf" srcId="{AD29D539-CF77-4EC6-B7EC-64E50E3F35CF}" destId="{3DCE0BBF-2FD3-484C-9B13-05308FC09886}" srcOrd="1" destOrd="0" presId="urn:microsoft.com/office/officeart/2005/8/layout/venn3"/>
    <dgm:cxn modelId="{6D47942B-7884-4E48-83B8-AB66E7A27599}" type="presParOf" srcId="{AD29D539-CF77-4EC6-B7EC-64E50E3F35CF}" destId="{EACABABB-C275-41F8-B1E7-61478CCB8D9A}" srcOrd="2" destOrd="0" presId="urn:microsoft.com/office/officeart/2005/8/layout/venn3"/>
    <dgm:cxn modelId="{55504E3E-1F0A-46A4-9512-C5A0021D0BD7}" type="presParOf" srcId="{AD29D539-CF77-4EC6-B7EC-64E50E3F35CF}" destId="{599B76C5-DD7F-4AFA-BD02-A91B175F1CFC}" srcOrd="3" destOrd="0" presId="urn:microsoft.com/office/officeart/2005/8/layout/venn3"/>
    <dgm:cxn modelId="{FD0893A9-2107-45F1-8FB5-D3DE6EF9BB70}" type="presParOf" srcId="{AD29D539-CF77-4EC6-B7EC-64E50E3F35CF}" destId="{4CDF2C34-9F9F-4876-A117-B57DE81BDE8A}" srcOrd="4" destOrd="0" presId="urn:microsoft.com/office/officeart/2005/8/layout/venn3"/>
    <dgm:cxn modelId="{C79D16A0-FCED-450B-9E92-6BA17469D3C4}" type="presParOf" srcId="{AD29D539-CF77-4EC6-B7EC-64E50E3F35CF}" destId="{6DFFF5B9-029B-4924-8E1A-C9411BC8C01A}" srcOrd="5" destOrd="0" presId="urn:microsoft.com/office/officeart/2005/8/layout/venn3"/>
    <dgm:cxn modelId="{622C5061-C7D3-4D63-AED4-A06CB87B2C8D}" type="presParOf" srcId="{AD29D539-CF77-4EC6-B7EC-64E50E3F35CF}" destId="{3E6D5FEA-3416-4495-8D1C-56CF571268A2}" srcOrd="6" destOrd="0" presId="urn:microsoft.com/office/officeart/2005/8/layout/venn3"/>
    <dgm:cxn modelId="{CF4409A3-1AAA-47EF-87A9-FA1AD68DDADC}" type="presParOf" srcId="{AD29D539-CF77-4EC6-B7EC-64E50E3F35CF}" destId="{6AD689F0-7987-4A48-9060-05EBBE2E8290}" srcOrd="7" destOrd="0" presId="urn:microsoft.com/office/officeart/2005/8/layout/venn3"/>
    <dgm:cxn modelId="{61719785-747F-468C-B4EC-CD96E780B2DA}" type="presParOf" srcId="{AD29D539-CF77-4EC6-B7EC-64E50E3F35CF}" destId="{BF75A77F-2359-47A1-B3DA-7027FB690E3E}" srcOrd="8" destOrd="0" presId="urn:microsoft.com/office/officeart/2005/8/layout/venn3"/>
    <dgm:cxn modelId="{ADA1DF90-99D8-4EAB-BFF2-61D4CB2AE8B6}" type="presParOf" srcId="{AD29D539-CF77-4EC6-B7EC-64E50E3F35CF}" destId="{17D53B77-6651-460A-B3CF-273A2624EEB4}" srcOrd="9" destOrd="0" presId="urn:microsoft.com/office/officeart/2005/8/layout/venn3"/>
    <dgm:cxn modelId="{ED46EAFE-F854-45E6-906D-A071BE7CFAC7}" type="presParOf" srcId="{AD29D539-CF77-4EC6-B7EC-64E50E3F35CF}" destId="{5C62B9F9-2FDB-4A60-A6EC-F2BEF1BD8CAD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C766B-34FF-4455-95C5-2855415E683D}">
      <dsp:nvSpPr>
        <dsp:cNvPr id="0" name=""/>
        <dsp:cNvSpPr/>
      </dsp:nvSpPr>
      <dsp:spPr>
        <a:xfrm>
          <a:off x="1363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developing syllabuses</a:t>
          </a:r>
          <a:endParaRPr lang="ru-RU" sz="2300" kern="1200"/>
        </a:p>
      </dsp:txBody>
      <dsp:txXfrm>
        <a:off x="328350" y="1951329"/>
        <a:ext cx="1578833" cy="1578833"/>
      </dsp:txXfrm>
    </dsp:sp>
    <dsp:sp modelId="{EACABABB-C275-41F8-B1E7-61478CCB8D9A}">
      <dsp:nvSpPr>
        <dsp:cNvPr id="0" name=""/>
        <dsp:cNvSpPr/>
      </dsp:nvSpPr>
      <dsp:spPr>
        <a:xfrm>
          <a:off x="1787609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creating tests or exams </a:t>
          </a:r>
          <a:endParaRPr lang="ru-RU" sz="2300" kern="1200"/>
        </a:p>
      </dsp:txBody>
      <dsp:txXfrm>
        <a:off x="2114596" y="1951329"/>
        <a:ext cx="1578833" cy="1578833"/>
      </dsp:txXfrm>
    </dsp:sp>
    <dsp:sp modelId="{4CDF2C34-9F9F-4876-A117-B57DE81BDE8A}">
      <dsp:nvSpPr>
        <dsp:cNvPr id="0" name=""/>
        <dsp:cNvSpPr/>
      </dsp:nvSpPr>
      <dsp:spPr>
        <a:xfrm>
          <a:off x="3573855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evaluating language learning needs </a:t>
          </a:r>
          <a:endParaRPr lang="ru-RU" sz="2300" kern="1200"/>
        </a:p>
      </dsp:txBody>
      <dsp:txXfrm>
        <a:off x="3900842" y="1951329"/>
        <a:ext cx="1578833" cy="1578833"/>
      </dsp:txXfrm>
    </dsp:sp>
    <dsp:sp modelId="{3E6D5FEA-3416-4495-8D1C-56CF571268A2}">
      <dsp:nvSpPr>
        <dsp:cNvPr id="0" name=""/>
        <dsp:cNvSpPr/>
      </dsp:nvSpPr>
      <dsp:spPr>
        <a:xfrm>
          <a:off x="5360101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designing courses </a:t>
          </a:r>
          <a:endParaRPr lang="ru-RU" sz="2300" kern="1200"/>
        </a:p>
      </dsp:txBody>
      <dsp:txXfrm>
        <a:off x="5687088" y="1951329"/>
        <a:ext cx="1578833" cy="1578833"/>
      </dsp:txXfrm>
    </dsp:sp>
    <dsp:sp modelId="{BF75A77F-2359-47A1-B3DA-7027FB690E3E}">
      <dsp:nvSpPr>
        <dsp:cNvPr id="0" name=""/>
        <dsp:cNvSpPr/>
      </dsp:nvSpPr>
      <dsp:spPr>
        <a:xfrm>
          <a:off x="7146347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developing learning materials </a:t>
          </a:r>
          <a:endParaRPr lang="ru-RU" sz="2300" kern="1200"/>
        </a:p>
      </dsp:txBody>
      <dsp:txXfrm>
        <a:off x="7473334" y="1951329"/>
        <a:ext cx="1578833" cy="1578833"/>
      </dsp:txXfrm>
    </dsp:sp>
    <dsp:sp modelId="{5C62B9F9-2FDB-4A60-A6EC-F2BEF1BD8CAD}">
      <dsp:nvSpPr>
        <dsp:cNvPr id="0" name=""/>
        <dsp:cNvSpPr/>
      </dsp:nvSpPr>
      <dsp:spPr>
        <a:xfrm>
          <a:off x="8932593" y="1624342"/>
          <a:ext cx="2232807" cy="22328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2879" tIns="29210" rIns="122879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other</a:t>
          </a:r>
          <a:endParaRPr lang="ru-RU" sz="2300" kern="1200" dirty="0"/>
        </a:p>
      </dsp:txBody>
      <dsp:txXfrm>
        <a:off x="9259580" y="1951329"/>
        <a:ext cx="1578833" cy="1578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EA8D0-1EDC-DD7F-B2C7-EED5AFFB3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0AE397-3FCA-AC76-A5E2-0B7FDC1A5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51BD1E-F66B-86F0-61CC-CA89C607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517961-25BD-01F4-A1DB-95A58832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46B84B-A201-30A1-0731-34DA3268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0951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868F7-21B6-9DC6-24D4-97C7DBBC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5AEA76-A6AE-635F-DD5C-11371FDBA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B97CE-BA2E-EA89-4BB4-0A6E2CBB4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7DDCA9-FB55-3D23-0B61-7C2C4CA7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600CFD-CC27-09D9-699B-8140247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354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D090504-2DA6-39B5-08DE-491DD506D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E8AD53-1340-9D9D-7978-79CF3E0AF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A116D6-A675-4C74-2FC6-DA2ED03E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76CC7-95B0-FCAE-F8D6-0AAD8F25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5633E8-34A9-C538-81F9-18ABE120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456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3DF4C6-F051-29C2-6FF2-6E5C060F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96A0FA-BE55-DBFF-0D2D-0254CB059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227A26-B7AE-9538-B1EE-3F4FE7F2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81BE0C-B2FB-2647-DDDF-55654B5C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5CCF04-3C3D-72F0-F092-070DD657B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404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EECFD-E89D-9746-C587-A1E620FC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B7D041-5540-B5B1-F73C-75F28223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899086-9F8B-40F5-F786-A811D758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05387-AA64-4D3C-3E0A-E4F240BD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263BF-8F0C-75E6-F982-2514DF97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1958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88798-F116-8A90-4339-34BE5F49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D567A-BB22-6671-50AF-BEB593EC3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D27471-88DC-0855-A4C7-BACB135FE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96458E-9097-EACD-CC90-B0FCF487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2967AA-97FA-7411-7013-70B315F6B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FC05CE-9386-2CEB-2641-FBF19605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588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1C30E-FF57-EC38-D2E8-B78C095D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4DDC7D-3ECC-6772-5A9C-02B3AC91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609216-2D06-4255-279E-CFA4D47C0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3709D0-0E72-AB8C-6856-1698FBCA4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39735E-2FED-9240-5F48-42624A09A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531046-EEB9-A10E-A1FC-83A343FF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9D6051-2139-F345-BAF7-7C233827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C65B75-C713-DA67-0D3D-9D278B4D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4068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76309-8DBF-5026-21D2-E6A08517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4CCE92-35A1-62F5-7D83-883915B4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09F44E-17FF-7BBF-36AF-9F61B450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F039A4-42E7-A50A-4F96-DEBB6DD98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960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D689F51-CE02-F422-BB04-6DDA9D7D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2754BB-AFA1-C371-B39B-6D8979F7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D9169C-3469-55EA-5FB4-D6F8104A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376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FF450-A2F0-693E-5B3E-ED72F7A35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9C987-0BB2-2D42-A8ED-557424A31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97F459-1FA0-FAFA-2587-2295DA2C3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C82007-DCA8-7A4A-A989-051B04B9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12F0C9-5D78-5E8C-8CEF-938D609E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2EF2F-BF00-2CB3-7905-CF35FDD6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74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76A5D-6B66-68C8-E19E-557906CE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EF263C-F33C-164A-6CAE-B1FA30C30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F48584-79F2-2565-6EFA-29B81E182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C7349D-5BFF-8E47-370B-3FFAC0F1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1788F1-569A-A2F0-A71E-45EEE5AB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12B70D-D230-BC64-A2CD-B59644BA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484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BDE35-4D37-B3BC-8CCC-0166AFE7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722A3C-8562-31D9-6310-17B82A0AE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68A34-E8F4-19A6-FF07-D9C9ABF6E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E51A-FD42-471F-89DD-6E756810A8E9}" type="datetimeFigureOut">
              <a:rPr lang="ru-UA" smtClean="0"/>
              <a:t>06/08/2023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25FF4-6EEB-2E46-2684-A0E53D71E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33B16E-D018-4750-FCA3-1E43B89B8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F295-3795-4D63-961A-0B21DE89EA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6300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7891" y="1830268"/>
            <a:ext cx="8054109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PROCESS OF DEVELOPMENT OF COMMON EUROPEAN FRAMEWORK OF REFERENCE IN EUROPEAN EDUCATION SYSTEMS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66036" y="3820632"/>
            <a:ext cx="2078182" cy="794471"/>
          </a:xfrm>
        </p:spPr>
        <p:txBody>
          <a:bodyPr/>
          <a:lstStyle/>
          <a:p>
            <a:pPr algn="r"/>
            <a:r>
              <a:rPr lang="en-GB" dirty="0" err="1" smtClean="0"/>
              <a:t>Dzubenko</a:t>
            </a:r>
            <a:r>
              <a:rPr lang="en-GB" dirty="0" smtClean="0"/>
              <a:t> Olga 312-f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803564"/>
            <a:ext cx="3934691" cy="49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</a:t>
            </a:r>
            <a:r>
              <a:rPr lang="en-GB" b="1" u="sng" dirty="0" smtClean="0"/>
              <a:t>The aim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  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investigate the role of the Common European Framework of Reference in European education systems, prove the relevance of the CEFR and its meaning for education system modernization and development.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6F6EF-FF1D-B66A-9070-5F0A6D6D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1" y="240146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 THE BROAD BANDS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98B0E-85FB-9A98-51D8-D830F335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38" y="1833563"/>
            <a:ext cx="55810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CEFR is </a:t>
            </a:r>
            <a:r>
              <a:rPr lang="en-US" dirty="0"/>
              <a:t>an international standard for describing language ability. It describes language ability on a six-point scale, from A1 for beginners, up to C2 for those who have mastered a language</a:t>
            </a:r>
            <a:r>
              <a:rPr lang="en-US" dirty="0" smtClean="0"/>
              <a:t>.</a:t>
            </a:r>
            <a:endParaRPr lang="uk-UA" dirty="0" smtClean="0"/>
          </a:p>
          <a:p>
            <a:pPr marL="0" indent="0">
              <a:buNone/>
            </a:pPr>
            <a:endParaRPr lang="ru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589" y="1049263"/>
            <a:ext cx="5197152" cy="47505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3881" y="4703935"/>
            <a:ext cx="123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Basic</a:t>
            </a:r>
            <a:endParaRPr lang="ru-RU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545638" y="4721156"/>
            <a:ext cx="148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Independent</a:t>
            </a:r>
            <a:endParaRPr lang="ru-RU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0341380" y="4721156"/>
            <a:ext cx="1237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Proficient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2295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CAN DO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7909" y="1483879"/>
            <a:ext cx="730827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descriptions of levels are skills-based and take the form of </a:t>
            </a:r>
            <a:r>
              <a:rPr lang="en-GB" b="1" dirty="0"/>
              <a:t>Can Do statements</a:t>
            </a:r>
            <a:r>
              <a:rPr lang="en-GB" dirty="0"/>
              <a:t>. These descriptions of ability focus on communicative purpose and are made for a very practical approach, which looks at </a:t>
            </a:r>
            <a:r>
              <a:rPr lang="en-GB" b="1" dirty="0"/>
              <a:t>what people can do </a:t>
            </a:r>
            <a:r>
              <a:rPr lang="en-GB" dirty="0"/>
              <a:t>– rather than on specific linguistic knowledge. This kind of approach helps to understand the standard terminology of language levels.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873" y="147566"/>
            <a:ext cx="4454012" cy="5763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08100" y="281906"/>
            <a:ext cx="1075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speaking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0213" y="289712"/>
            <a:ext cx="923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writing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4859" y="309900"/>
            <a:ext cx="1052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listening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20341" y="308593"/>
            <a:ext cx="1071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reading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8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 PRACTICAL PURPOSES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213855106"/>
              </p:ext>
            </p:extLst>
          </p:nvPr>
        </p:nvGraphicFramePr>
        <p:xfrm>
          <a:off x="554181" y="365124"/>
          <a:ext cx="11166764" cy="548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3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CEFR is important 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982" y="1414911"/>
            <a:ext cx="8084127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en-GB" dirty="0"/>
              <a:t>The CEFR was designed to provide a framework for all European languages. Because it is language-neutral, it can actually be used for any language in the world. It has been produced in 38 languages, including Arabic, Chinese and Japanese.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207" y="3516690"/>
            <a:ext cx="4215161" cy="238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04091" y="19179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Common European Framework of Reference is known </a:t>
            </a:r>
            <a:r>
              <a:rPr lang="en-GB" b="1" dirty="0"/>
              <a:t>all over the word </a:t>
            </a:r>
            <a:r>
              <a:rPr lang="en-GB" dirty="0"/>
              <a:t>and has a </a:t>
            </a:r>
            <a:r>
              <a:rPr lang="en-GB" b="1" dirty="0"/>
              <a:t>world recognition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is a universal document which helps the systems of education in many countries. It helps learners to get the description of their language skills levels, teachers – to create tests or exams, design courses and curriculum. Also the CEFR promotes the international cooperation among all European countries including their law, culture, language and education.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93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312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PROCESS OF DEVELOPMENT OF COMMON EUROPEAN FRAMEWORK OF REFERENCE IN EUROPEAN EDUCATION SYSTEMS </vt:lpstr>
      <vt:lpstr> The aim</vt:lpstr>
      <vt:lpstr> THE BROAD BANDS</vt:lpstr>
      <vt:lpstr>CAN DO</vt:lpstr>
      <vt:lpstr> PRACTICAL PURPOSES </vt:lpstr>
      <vt:lpstr>The CEFR is important …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Hanna Ustiugova</dc:creator>
  <cp:lastModifiedBy>RePack by Diakov</cp:lastModifiedBy>
  <cp:revision>24</cp:revision>
  <dcterms:created xsi:type="dcterms:W3CDTF">2023-02-28T18:07:55Z</dcterms:created>
  <dcterms:modified xsi:type="dcterms:W3CDTF">2023-06-08T11:21:42Z</dcterms:modified>
</cp:coreProperties>
</file>