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9"/>
  </p:notesMasterIdLst>
  <p:handoutMasterIdLst>
    <p:handoutMasterId r:id="rId20"/>
  </p:handoutMasterIdLst>
  <p:sldIdLst>
    <p:sldId id="1864" r:id="rId5"/>
    <p:sldId id="1846" r:id="rId6"/>
    <p:sldId id="1845" r:id="rId7"/>
    <p:sldId id="1868" r:id="rId8"/>
    <p:sldId id="1869" r:id="rId9"/>
    <p:sldId id="1870" r:id="rId10"/>
    <p:sldId id="1871" r:id="rId11"/>
    <p:sldId id="1872" r:id="rId12"/>
    <p:sldId id="1873" r:id="rId13"/>
    <p:sldId id="1874" r:id="rId14"/>
    <p:sldId id="1875" r:id="rId15"/>
    <p:sldId id="1876" r:id="rId16"/>
    <p:sldId id="1848" r:id="rId17"/>
    <p:sldId id="1859" r:id="rId18"/>
  </p:sldIdLst>
  <p:sldSz cx="12192000" cy="6858000"/>
  <p:notesSz cx="6858000" cy="9144000"/>
  <p:defaultTextStyle>
    <a:defPPr rtl="0">
      <a:defRPr lang="uk-UA"/>
    </a:defPPr>
    <a:lvl1pPr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3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433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DA22221E-2964-4AC6-D34C-548D8C8F84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CC9B2E6-F5C2-D970-1678-C5CC6BB171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D110-C4DE-4817-90C7-D638067A94E5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53E7FA5-5474-C672-8667-1718892007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3D164975-FEB6-F1B5-11E8-382F5020B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0BD7-6571-441C-808E-EB4261438F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661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кутник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30723" name="Прямокутник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14340" name="Прямокутник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Прямокутник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uk-UA"/>
            </a:defPPr>
          </a:lstStyle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30726" name="Прямокутник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30727" name="Прямокутник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r">
              <a:defRPr lang="uk-UA" sz="1200"/>
            </a:lvl1pPr>
          </a:lstStyle>
          <a:p>
            <a:pPr rtl="0"/>
            <a:fld id="{6DEB7EE2-04A2-4FB2-9625-C9C73AC4D32F}" type="slidenum">
              <a:rPr lang="uk-UA" altLang="en-US" noProof="0"/>
              <a:pPr rtl="0"/>
              <a:t>‹#›</a:t>
            </a:fld>
            <a:endParaRPr lang="uk-UA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кутник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0" eaLnBrk="1" hangingPunct="1"/>
            <a:fld id="{947842D7-C728-4EBD-982B-B8BE79E4DBBE}" type="slidenum">
              <a:rPr lang="uk-UA" altLang="en-US"/>
              <a:pPr eaLnBrk="1" hangingPunct="1"/>
              <a:t>1</a:t>
            </a:fld>
            <a:endParaRPr lang="uk-UA" altLang="en-US" dirty="0"/>
          </a:p>
        </p:txBody>
      </p:sp>
      <p:sp>
        <p:nvSpPr>
          <p:cNvPr id="15363" name="Прямокутник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Прямокутник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defPPr>
              <a:defRPr lang="uk-UA"/>
            </a:defPPr>
          </a:lstStyle>
          <a:p>
            <a:pPr rtl="0" eaLnBrk="1" hangingPunct="1"/>
            <a:endParaRPr lang="uk-U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10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739091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11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347427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12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54811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13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14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09528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uk-UA" altLang="en-US" smtClean="0"/>
              <a:pPr rtl="0"/>
              <a:t>2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67494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/>
              <a:t>3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4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762494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5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50473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6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33030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7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52850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8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857048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9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8134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 rtlCol="0"/>
          <a:lstStyle>
            <a:lvl1pPr>
              <a:defRPr lang="uk-UA" b="1"/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pic>
        <p:nvPicPr>
          <p:cNvPr id="6" name="Місце для зображення 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маранчева назва вмісту шаблону злі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 spc="-5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5" name="Місце для зображення 13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p15="http://schemas.microsoft.com/office/powerpoint/2012/main">
      <p:transition spd="med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міст шаблону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bg2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5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p15="http://schemas.microsoft.com/office/powerpoint/2012/main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гляд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ісце для зображення 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uk-UA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6" name="Місце для тексту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uk-UA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uk-UA" noProof="0"/>
              <a:t>Введіть вміст тут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p15="http://schemas.microsoft.com/office/powerpoint/2012/main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із діаграм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0" name="Місце для тексту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11" name="Покажчик місця заповнення для таблиці 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uk-UA" sz="1800" b="0"/>
            </a:lvl1pPr>
          </a:lstStyle>
          <a:p>
            <a:pPr rtl="0"/>
            <a:r>
              <a:rPr lang="uk-UA" noProof="0"/>
              <a:t>Введіть вміст тут</a:t>
            </a:r>
          </a:p>
        </p:txBody>
      </p:sp>
      <p:pic>
        <p:nvPicPr>
          <p:cNvPr id="7" name="Місце для зображення 20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міст шаблону злі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 spc="-5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3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p15="http://schemas.microsoft.com/office/powerpoint/2012/main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7" name="Місце для тексту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8" name="Заповнювач для рисунка SmartArt 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uk-UA" sz="1800" b="0"/>
            </a:lvl1pPr>
          </a:lstStyle>
          <a:p>
            <a:pPr rtl="0"/>
            <a:r>
              <a:rPr lang="uk-UA" noProof="0"/>
              <a:t>Введіть вміст тут</a:t>
            </a:r>
          </a:p>
        </p:txBody>
      </p:sp>
      <p:pic>
        <p:nvPicPr>
          <p:cNvPr id="9" name="Місце для зображення 11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елементи фото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6" name="Місце для тексту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/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9" name="Місце для зображення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lang="uk-UA" sz="1600"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8" name="Місце для зображення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lang="uk-UA" sz="1600"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pic>
        <p:nvPicPr>
          <p:cNvPr id="12" name="Місце для зображення 1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я назва вмісту шаблону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5" name="Місце для зображення 15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p15="http://schemas.microsoft.com/office/powerpoint/2012/main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пита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uk-UA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4" name="Місце для тексту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uk-UA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7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uk-UA"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uk-UA"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кутник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455127" cy="1271209"/>
          </a:xfrm>
        </p:spPr>
        <p:txBody>
          <a:bodyPr rtlCol="0" anchor="ctr">
            <a:noAutofit/>
          </a:bodyPr>
          <a:lstStyle>
            <a:defPPr>
              <a:defRPr lang="uk-UA"/>
            </a:defPPr>
          </a:lstStyle>
          <a:p>
            <a:pPr algn="ctr" rtl="0"/>
            <a:r>
              <a:rPr lang="uk-UA" dirty="0"/>
              <a:t>Основні досягнення діяльності ЄС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 err="1"/>
              <a:t>Масюкова</a:t>
            </a:r>
            <a:r>
              <a:rPr lang="uk-UA" dirty="0"/>
              <a:t> Єлизавета 410/2</a:t>
            </a: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Спостереження за виборами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8194" name="Picture 2" descr="Спостереження за виборами">
            <a:extLst>
              <a:ext uri="{FF2B5EF4-FFF2-40B4-BE49-F238E27FC236}">
                <a16:creationId xmlns:a16="http://schemas.microsoft.com/office/drawing/2014/main" id="{29E6A5BD-CEEB-4DE2-94BD-B7B837C59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44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381108"/>
            <a:ext cx="9141397" cy="1231106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Навчання в галузі прав людини і демократії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9218" name="Picture 2" descr="Навчання в галузі прав людини і демократії">
            <a:extLst>
              <a:ext uri="{FF2B5EF4-FFF2-40B4-BE49-F238E27FC236}">
                <a16:creationId xmlns:a16="http://schemas.microsoft.com/office/drawing/2014/main" id="{ACE6F466-30DF-CAA9-84EE-409309EAD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9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381108"/>
            <a:ext cx="9141397" cy="1231106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Якість лікарських засобів та медичного обслуговування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10242" name="Picture 2" descr="Якість лікарських засобів та медичного обслуговування">
            <a:extLst>
              <a:ext uri="{FF2B5EF4-FFF2-40B4-BE49-F238E27FC236}">
                <a16:creationId xmlns:a16="http://schemas.microsoft.com/office/drawing/2014/main" id="{3FAE37C3-22A5-F772-820F-D48F3B7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7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 rtlCol="0"/>
          <a:lstStyle>
            <a:defPPr>
              <a:defRPr lang="uk-UA"/>
            </a:defPPr>
          </a:lstStyle>
          <a:p>
            <a:pPr algn="ctr" rtl="0"/>
            <a:r>
              <a:rPr lang="uk-UA" dirty="0"/>
              <a:t>Список використаної літератури</a:t>
            </a:r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667999" cy="1158237"/>
          </a:xfrm>
        </p:spPr>
        <p:txBody>
          <a:bodyPr rtlCol="0"/>
          <a:lstStyle>
            <a:defPPr>
              <a:defRPr lang="uk-UA"/>
            </a:defPPr>
          </a:lstStyle>
          <a:p>
            <a:pPr algn="ctr" rtl="0"/>
            <a:r>
              <a:rPr lang="de-DE" dirty="0"/>
              <a:t>https://www.coe.int/uk/web/about-us/achievements</a:t>
            </a:r>
            <a:endParaRPr lang="uk-UA" dirty="0"/>
          </a:p>
        </p:txBody>
      </p:sp>
      <p:graphicFrame>
        <p:nvGraphicFramePr>
          <p:cNvPr id="18" name="Група 85">
            <a:extLst>
              <a:ext uri="{FF2B5EF4-FFF2-40B4-BE49-F238E27FC236}">
                <a16:creationId xmlns:a16="http://schemas.microsoft.com/office/drawing/2014/main" id="{14BC0987-DF66-4F47-953D-7A5171CA5B01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924279108"/>
              </p:ext>
            </p:extLst>
          </p:nvPr>
        </p:nvGraphicFramePr>
        <p:xfrm>
          <a:off x="757238" y="2592388"/>
          <a:ext cx="10668000" cy="2591557"/>
        </p:xfrm>
        <a:graphic>
          <a:graphicData uri="http://schemas.openxmlformats.org/drawingml/2006/table">
            <a:tbl>
              <a:tblPr firstRow="1"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5557"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1" i="0" u="none" strike="noStrike" cap="none" normalizeH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uk-UA"/>
                      </a:def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uk-UA" sz="1400" b="0" i="0" u="none" strike="noStrike" cap="none" normalizeH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Найдавніші часи в історії України - презентація з історії україни">
            <a:extLst>
              <a:ext uri="{FF2B5EF4-FFF2-40B4-BE49-F238E27FC236}">
                <a16:creationId xmlns:a16="http://schemas.microsoft.com/office/drawing/2014/main" id="{BD40F67E-D0F2-1CF1-4207-0E87006F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87142"/>
            <a:ext cx="733425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 rtlCol="0"/>
          <a:lstStyle>
            <a:defPPr>
              <a:defRPr lang="uk-UA"/>
            </a:defPPr>
          </a:lstStyle>
          <a:p>
            <a:pPr algn="ctr" rtl="0"/>
            <a:r>
              <a:rPr lang="uk-UA" dirty="0"/>
              <a:t>ПЛАН</a:t>
            </a:r>
          </a:p>
        </p:txBody>
      </p:sp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310480"/>
            <a:ext cx="6477000" cy="4358800"/>
          </a:xfrm>
        </p:spPr>
        <p:txBody>
          <a:bodyPr rtlCol="0"/>
          <a:lstStyle>
            <a:defPPr>
              <a:defRPr lang="uk-UA"/>
            </a:defPPr>
          </a:lstStyle>
          <a:p>
            <a:pPr marL="342900" indent="-342900" rtl="0">
              <a:buAutoNum type="arabicPeriod"/>
            </a:pPr>
            <a:r>
              <a:rPr lang="uk-UA" dirty="0"/>
              <a:t>Скасування смертної кари</a:t>
            </a:r>
          </a:p>
          <a:p>
            <a:pPr marL="342900" indent="-342900" rtl="0">
              <a:buAutoNum type="arabicPeriod"/>
            </a:pPr>
            <a:r>
              <a:rPr lang="uk-UA" dirty="0"/>
              <a:t>Зміцнення прав людини</a:t>
            </a:r>
          </a:p>
          <a:p>
            <a:pPr marL="342900" indent="-342900" rtl="0">
              <a:buAutoNum type="arabicPeriod"/>
            </a:pPr>
            <a:r>
              <a:rPr lang="uk-UA" dirty="0"/>
              <a:t>Недискримінація і боротьба проти расизму</a:t>
            </a:r>
          </a:p>
          <a:p>
            <a:pPr marL="342900" indent="-342900" rtl="0">
              <a:buAutoNum type="arabicPeriod"/>
            </a:pPr>
            <a:r>
              <a:rPr lang="uk-UA" dirty="0"/>
              <a:t>Підтримка свободи слова</a:t>
            </a:r>
          </a:p>
          <a:p>
            <a:pPr marL="342900" indent="-342900" rtl="0">
              <a:buAutoNum type="arabicPeriod"/>
            </a:pPr>
            <a:r>
              <a:rPr lang="uk-UA" dirty="0"/>
              <a:t>Рівність статей</a:t>
            </a:r>
          </a:p>
          <a:p>
            <a:pPr marL="342900" indent="-342900" rtl="0">
              <a:buAutoNum type="arabicPeriod"/>
            </a:pPr>
            <a:r>
              <a:rPr lang="uk-UA" dirty="0"/>
              <a:t>Захист прав дітей</a:t>
            </a:r>
          </a:p>
          <a:p>
            <a:pPr marL="342900" indent="-342900" rtl="0">
              <a:buAutoNum type="arabicPeriod"/>
            </a:pPr>
            <a:r>
              <a:rPr lang="uk-UA" dirty="0"/>
              <a:t>Захист культурного різноманіття</a:t>
            </a:r>
          </a:p>
          <a:p>
            <a:pPr marL="342900" indent="-342900" rtl="0">
              <a:buAutoNum type="arabicPeriod"/>
            </a:pPr>
            <a:r>
              <a:rPr lang="uk-UA" dirty="0"/>
              <a:t>Спостереження за виборами</a:t>
            </a:r>
          </a:p>
          <a:p>
            <a:pPr marL="342900" indent="-342900" rtl="0">
              <a:buAutoNum type="arabicPeriod"/>
            </a:pPr>
            <a:r>
              <a:rPr lang="uk-UA" dirty="0"/>
              <a:t>Навчання в галузі прав людини і демократії</a:t>
            </a:r>
          </a:p>
          <a:p>
            <a:pPr rtl="0"/>
            <a:r>
              <a:rPr lang="uk-UA" dirty="0"/>
              <a:t>10. Якість лікарських засобів та медичного обслуговування</a:t>
            </a:r>
          </a:p>
          <a:p>
            <a:pPr marL="342900" indent="-342900" rtl="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Скасування смертної кари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1026" name="Picture 2" descr="Скасування смертної кари">
            <a:extLst>
              <a:ext uri="{FF2B5EF4-FFF2-40B4-BE49-F238E27FC236}">
                <a16:creationId xmlns:a16="http://schemas.microsoft.com/office/drawing/2014/main" id="{7A7D2256-EBA7-93A3-956D-E4A041A02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Зміцнення прав людини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2050" name="Picture 2" descr="Зміцнення прав людини">
            <a:extLst>
              <a:ext uri="{FF2B5EF4-FFF2-40B4-BE49-F238E27FC236}">
                <a16:creationId xmlns:a16="http://schemas.microsoft.com/office/drawing/2014/main" id="{787A28EA-5016-84B8-F83B-2667B123C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3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381108"/>
            <a:ext cx="9141397" cy="1231106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Недискримінація і боротьба проти расизму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3074" name="Picture 2" descr="Недискримінація і боротьба проти расизму">
            <a:extLst>
              <a:ext uri="{FF2B5EF4-FFF2-40B4-BE49-F238E27FC236}">
                <a16:creationId xmlns:a16="http://schemas.microsoft.com/office/drawing/2014/main" id="{25AB043D-A1D7-9A09-34B2-DAC961C0D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7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Підтримка свободи слова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4098" name="Picture 2" descr="Підтримка свободи слова">
            <a:extLst>
              <a:ext uri="{FF2B5EF4-FFF2-40B4-BE49-F238E27FC236}">
                <a16:creationId xmlns:a16="http://schemas.microsoft.com/office/drawing/2014/main" id="{A9F734DE-CD97-6EEC-93BF-DDE38DD09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32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Рівність статей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5122" name="Picture 2" descr="Рівність статей">
            <a:extLst>
              <a:ext uri="{FF2B5EF4-FFF2-40B4-BE49-F238E27FC236}">
                <a16:creationId xmlns:a16="http://schemas.microsoft.com/office/drawing/2014/main" id="{86088BC7-8D39-4E5C-F0B7-5616E8CC0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19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Захист прав дітей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6146" name="Picture 2" descr="Захист прав дітей">
            <a:extLst>
              <a:ext uri="{FF2B5EF4-FFF2-40B4-BE49-F238E27FC236}">
                <a16:creationId xmlns:a16="http://schemas.microsoft.com/office/drawing/2014/main" id="{06C9CEA4-A43B-F4CB-19F9-3D6629D3D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7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75" y="996661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Захист культурного різноманіття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  <a:p>
            <a:pPr rtl="0"/>
            <a:endParaRPr lang="uk-UA" dirty="0"/>
          </a:p>
        </p:txBody>
      </p:sp>
      <p:pic>
        <p:nvPicPr>
          <p:cNvPr id="7170" name="Picture 2" descr="Захист культурного різноманіття">
            <a:extLst>
              <a:ext uri="{FF2B5EF4-FFF2-40B4-BE49-F238E27FC236}">
                <a16:creationId xmlns:a16="http://schemas.microsoft.com/office/drawing/2014/main" id="{F4939BC1-B53B-F49C-53B3-A0ABB3095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243138"/>
            <a:ext cx="4210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7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5432318_TF44967531_Win32" id="{7A03458C-D650-4956-B073-30141072C652}" vid="{DEC4CC7C-3839-4274-9F90-4812AB4381E8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D17C5B-66E3-4784-8825-129A0E305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D97AF3-310A-4DBA-AAE4-E94EC92F74FE}">
  <ds:schemaRefs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2006/metadata/properties"/>
    <ds:schemaRef ds:uri="230e9df3-be65-4c73-a93b-d1236ebd677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509185-7C76-414A-B58D-FA547B6D6E6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Місяць прайду ЛГБТКІА</Template>
  <TotalTime>55</TotalTime>
  <Words>103</Words>
  <Application>Microsoft Office PowerPoint</Application>
  <PresentationFormat>Широкоэкранный</PresentationFormat>
  <Paragraphs>38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Segoe UI</vt:lpstr>
      <vt:lpstr>Тема Office</vt:lpstr>
      <vt:lpstr>Основні досягнення діяльності ЄС   Масюкова Єлизавета 410/2</vt:lpstr>
      <vt:lpstr>ПЛАН</vt:lpstr>
      <vt:lpstr>Скасування смертної кари</vt:lpstr>
      <vt:lpstr>Зміцнення прав людини</vt:lpstr>
      <vt:lpstr>Недискримінація і боротьба проти расизму</vt:lpstr>
      <vt:lpstr>Підтримка свободи слова</vt:lpstr>
      <vt:lpstr>Рівність статей</vt:lpstr>
      <vt:lpstr>Захист прав дітей</vt:lpstr>
      <vt:lpstr>Захист культурного різноманіття</vt:lpstr>
      <vt:lpstr>Спостереження за виборами</vt:lpstr>
      <vt:lpstr>Навчання в галузі прав людини і демократії</vt:lpstr>
      <vt:lpstr>Якість лікарських засобів та медичного обслуговування</vt:lpstr>
      <vt:lpstr>Список використаної літератури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of GERUND in English</dc:title>
  <dc:subject/>
  <dc:creator>elizabethsergeevna20@outlook.com</dc:creator>
  <cp:keywords/>
  <dc:description/>
  <cp:lastModifiedBy>RePack by Diakov</cp:lastModifiedBy>
  <cp:revision>2</cp:revision>
  <dcterms:created xsi:type="dcterms:W3CDTF">2023-03-01T15:46:39Z</dcterms:created>
  <dcterms:modified xsi:type="dcterms:W3CDTF">2023-06-08T10:55:48Z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