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15"/>
  </p:notesMasterIdLst>
  <p:handoutMasterIdLst>
    <p:handoutMasterId r:id="rId16"/>
  </p:handoutMasterIdLst>
  <p:sldIdLst>
    <p:sldId id="1864" r:id="rId5"/>
    <p:sldId id="1846" r:id="rId6"/>
    <p:sldId id="1845" r:id="rId7"/>
    <p:sldId id="1848" r:id="rId8"/>
    <p:sldId id="1849" r:id="rId9"/>
    <p:sldId id="1866" r:id="rId10"/>
    <p:sldId id="1852" r:id="rId11"/>
    <p:sldId id="1865" r:id="rId12"/>
    <p:sldId id="1858" r:id="rId13"/>
    <p:sldId id="1859" r:id="rId14"/>
  </p:sldIdLst>
  <p:sldSz cx="12192000" cy="6858000"/>
  <p:notesSz cx="6858000" cy="9144000"/>
  <p:defaultTextStyle>
    <a:defPPr rtl="0">
      <a:defRPr lang="uk-UA"/>
    </a:defPPr>
    <a:lvl1pPr algn="l" rtl="0" fontAlgn="base">
      <a:spcBef>
        <a:spcPct val="0"/>
      </a:spcBef>
      <a:spcAft>
        <a:spcPct val="0"/>
      </a:spcAft>
      <a:defRPr lang="uk-UA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lang="uk-UA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lang="uk-UA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lang="uk-UA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lang="uk-UA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lang="uk-UA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lang="uk-UA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lang="uk-UA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lang="uk-UA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4387"/>
    <a:srgbClr val="FF2625"/>
    <a:srgbClr val="007788"/>
    <a:srgbClr val="297C2A"/>
    <a:srgbClr val="F69000"/>
    <a:srgbClr val="01C2D1"/>
    <a:srgbClr val="D6D734"/>
    <a:srgbClr val="005C68"/>
    <a:srgbClr val="3B2E58"/>
    <a:srgbClr val="6B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3"/>
  </p:normalViewPr>
  <p:slideViewPr>
    <p:cSldViewPr snapToGrid="0">
      <p:cViewPr varScale="1">
        <p:scale>
          <a:sx n="55" d="100"/>
          <a:sy n="55" d="100"/>
        </p:scale>
        <p:origin x="634" y="45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43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DA22221E-2964-4AC6-D34C-548D8C8F84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CC9B2E6-F5C2-D970-1678-C5CC6BB171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2D110-C4DE-4817-90C7-D638067A94E5}" type="datetime1">
              <a:rPr lang="uk-UA" smtClean="0"/>
              <a:t>08.06.2023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53E7FA5-5474-C672-8667-1718892007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D164975-FEB6-F1B5-11E8-382F5020BE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30BD7-6571-441C-808E-EB4261438F3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96614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кутник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defRPr lang="uk-UA" sz="1200" smtClean="0">
                <a:latin typeface="Arial" charset="0"/>
              </a:defRPr>
            </a:lvl1pPr>
          </a:lstStyle>
          <a:p>
            <a:pPr rtl="0">
              <a:defRPr lang="uk-UA"/>
            </a:pPr>
            <a:endParaRPr lang="uk-UA" noProof="0" dirty="0"/>
          </a:p>
        </p:txBody>
      </p:sp>
      <p:sp>
        <p:nvSpPr>
          <p:cNvPr id="30723" name="Прямокутник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r">
              <a:defRPr lang="uk-UA" sz="1200" smtClean="0">
                <a:latin typeface="Arial" charset="0"/>
              </a:defRPr>
            </a:lvl1pPr>
          </a:lstStyle>
          <a:p>
            <a:pPr rtl="0">
              <a:defRPr lang="uk-UA"/>
            </a:pPr>
            <a:endParaRPr lang="uk-UA" noProof="0" dirty="0"/>
          </a:p>
        </p:txBody>
      </p:sp>
      <p:sp>
        <p:nvSpPr>
          <p:cNvPr id="14340" name="Прямокутник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Прямокутник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uk-UA"/>
            </a:defPPr>
          </a:lstStyle>
          <a:p>
            <a:pPr lvl="0" rtl="0"/>
            <a:r>
              <a:rPr lang="uk-UA" noProof="0" dirty="0"/>
              <a:t>Зразки заголовків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30726" name="Прямокутник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>
              <a:defRPr lang="uk-UA" sz="1200" smtClean="0">
                <a:latin typeface="Arial" charset="0"/>
              </a:defRPr>
            </a:lvl1pPr>
          </a:lstStyle>
          <a:p>
            <a:pPr rtl="0">
              <a:defRPr lang="uk-UA"/>
            </a:pPr>
            <a:endParaRPr lang="uk-UA" noProof="0" dirty="0"/>
          </a:p>
        </p:txBody>
      </p:sp>
      <p:sp>
        <p:nvSpPr>
          <p:cNvPr id="30727" name="Прямокутник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r">
              <a:defRPr lang="uk-UA" sz="1200"/>
            </a:lvl1pPr>
          </a:lstStyle>
          <a:p>
            <a:pPr rtl="0"/>
            <a:fld id="{6DEB7EE2-04A2-4FB2-9625-C9C73AC4D32F}" type="slidenum">
              <a:rPr lang="uk-UA" altLang="en-US" noProof="0"/>
              <a:pPr rtl="0"/>
              <a:t>‹#›</a:t>
            </a:fld>
            <a:endParaRPr lang="uk-UA" alt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lang="uk-UA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uk-UA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uk-UA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uk-UA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uk-UA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кутник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 eaLnBrk="0" hangingPunct="0">
              <a:defRPr lang="uk-UA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lang="uk-UA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lang="uk-UA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lang="uk-UA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lang="uk-UA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uk-UA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uk-UA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uk-UA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uk-UA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 eaLnBrk="1" hangingPunct="1"/>
            <a:fld id="{947842D7-C728-4EBD-982B-B8BE79E4DBBE}" type="slidenum">
              <a:rPr lang="uk-UA" altLang="en-US"/>
              <a:pPr eaLnBrk="1" hangingPunct="1"/>
              <a:t>1</a:t>
            </a:fld>
            <a:endParaRPr lang="uk-UA" altLang="en-US" dirty="0"/>
          </a:p>
        </p:txBody>
      </p:sp>
      <p:sp>
        <p:nvSpPr>
          <p:cNvPr id="15363" name="Прямокутник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Прямокутник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defPPr>
              <a:defRPr lang="uk-UA"/>
            </a:defPPr>
          </a:lstStyle>
          <a:p>
            <a:pPr rtl="0" eaLnBrk="1" hangingPunct="1"/>
            <a:endParaRPr lang="uk-UA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uk-UA"/>
            </a:defPPr>
          </a:lstStyle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uk-UA"/>
            </a:defPPr>
          </a:lstStyle>
          <a:p>
            <a:pPr rtl="0"/>
            <a:fld id="{6DEB7EE2-04A2-4FB2-9625-C9C73AC4D32F}" type="slidenum">
              <a:rPr lang="uk-UA" altLang="en-US" smtClean="0"/>
              <a:pPr/>
              <a:t>10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4095288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EB7EE2-04A2-4FB2-9625-C9C73AC4D32F}" type="slidenum">
              <a:rPr lang="uk-UA" altLang="en-US" smtClean="0"/>
              <a:pPr rtl="0"/>
              <a:t>2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674949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uk-UA"/>
            </a:defPPr>
          </a:lstStyle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uk-UA"/>
            </a:defPPr>
          </a:lstStyle>
          <a:p>
            <a:pPr rtl="0"/>
            <a:fld id="{6DEB7EE2-04A2-4FB2-9625-C9C73AC4D32F}" type="slidenum">
              <a:rPr lang="uk-UA" altLang="en-US" smtClean="0"/>
              <a:pPr/>
              <a:t>3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632278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uk-UA"/>
            </a:defPPr>
          </a:lstStyle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uk-UA"/>
            </a:defPPr>
          </a:lstStyle>
          <a:p>
            <a:pPr rtl="0"/>
            <a:fld id="{6DEB7EE2-04A2-4FB2-9625-C9C73AC4D32F}" type="slidenum">
              <a:rPr lang="uk-UA" altLang="en-US" smtClean="0"/>
              <a:pPr/>
              <a:t>4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383417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EB7EE2-04A2-4FB2-9625-C9C73AC4D32F}" type="slidenum">
              <a:rPr lang="uk-UA" altLang="en-US" smtClean="0"/>
              <a:pPr rtl="0"/>
              <a:t>5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339997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EB7EE2-04A2-4FB2-9625-C9C73AC4D32F}" type="slidenum">
              <a:rPr lang="uk-UA" altLang="en-US" smtClean="0"/>
              <a:pPr rtl="0"/>
              <a:t>6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850437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EB7EE2-04A2-4FB2-9625-C9C73AC4D32F}" type="slidenum">
              <a:rPr lang="uk-UA" altLang="en-US" smtClean="0"/>
              <a:pPr rtl="0"/>
              <a:t>8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675370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EB7EE2-04A2-4FB2-9625-C9C73AC4D32F}" type="slidenum">
              <a:rPr lang="uk-UA" altLang="en-US" smtClean="0"/>
              <a:pPr rtl="0"/>
              <a:t>9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85426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2012" y="2766219"/>
            <a:ext cx="6220101" cy="1325563"/>
          </a:xfrm>
          <a:prstGeom prst="rect">
            <a:avLst/>
          </a:prstGeom>
        </p:spPr>
        <p:txBody>
          <a:bodyPr rtlCol="0"/>
          <a:lstStyle>
            <a:lvl1pPr>
              <a:defRPr lang="uk-UA" b="1"/>
            </a:lvl1pPr>
          </a:lstStyle>
          <a:p>
            <a:pPr rtl="0"/>
            <a:r>
              <a:rPr lang="uk-UA" noProof="0"/>
              <a:t>Введіть назву тут</a:t>
            </a:r>
          </a:p>
        </p:txBody>
      </p:sp>
      <p:pic>
        <p:nvPicPr>
          <p:cNvPr id="6" name="Місце для зображення 9" descr="Яскравий і кольоровий геометричний шаблон ">
            <a:extLst>
              <a:ext uri="{FF2B5EF4-FFF2-40B4-BE49-F238E27FC236}">
                <a16:creationId xmlns:a16="http://schemas.microsoft.com/office/drawing/2014/main" id="{47BA4775-9232-44C1-8851-04B6753110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" r="24"/>
          <a:stretch/>
        </p:blipFill>
        <p:spPr>
          <a:xfrm>
            <a:off x="-9236" y="0"/>
            <a:ext cx="4749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маранчева назва вмісту шаблону злі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spcBef>
                <a:spcPts val="1000"/>
              </a:spcBef>
              <a:defRPr lang="uk-UA" sz="4000" b="1" spc="-50" baseline="0">
                <a:solidFill>
                  <a:schemeClr val="bg2"/>
                </a:solidFill>
              </a:defRPr>
            </a:lvl1pPr>
          </a:lstStyle>
          <a:p>
            <a:pPr rtl="0"/>
            <a:r>
              <a:rPr lang="uk-UA" noProof="0"/>
              <a:t>Введіть назву тут</a:t>
            </a:r>
          </a:p>
        </p:txBody>
      </p:sp>
      <p:sp>
        <p:nvSpPr>
          <p:cNvPr id="12" name="Місце для тексту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uk-UA"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lang="uk-UA" sz="18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uk-UA" noProof="0"/>
              <a:t>Введіть підзаголовок тут</a:t>
            </a:r>
          </a:p>
          <a:p>
            <a:pPr lvl="1" rtl="0"/>
            <a:r>
              <a:rPr lang="uk-UA" noProof="0"/>
              <a:t>Введіть вміст тут</a:t>
            </a:r>
          </a:p>
        </p:txBody>
      </p:sp>
      <p:pic>
        <p:nvPicPr>
          <p:cNvPr id="5" name="Місце для зображення 13" descr="Яскравий і кольоровий геометричний шаблон ">
            <a:extLst>
              <a:ext uri="{FF2B5EF4-FFF2-40B4-BE49-F238E27FC236}">
                <a16:creationId xmlns:a16="http://schemas.microsoft.com/office/drawing/2014/main" id="{0E92939E-CAD0-4B0D-A39F-10B9B25E1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" r="34"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6="http://schemas.microsoft.com/office/drawing/2014/main" xmlns="">
      <p:transition spd="med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міст шаблону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>
              <a:spcBef>
                <a:spcPts val="1000"/>
              </a:spcBef>
              <a:defRPr lang="uk-UA" sz="40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uk-UA" noProof="0"/>
              <a:t>Введіть назву тут</a:t>
            </a:r>
          </a:p>
        </p:txBody>
      </p:sp>
      <p:sp>
        <p:nvSpPr>
          <p:cNvPr id="12" name="Місце для тексту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uk-UA"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lang="uk-UA" sz="18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uk-UA" noProof="0"/>
              <a:t>Введіть підзаголовок тут</a:t>
            </a:r>
          </a:p>
          <a:p>
            <a:pPr lvl="1" rtl="0"/>
            <a:r>
              <a:rPr lang="uk-UA" noProof="0"/>
              <a:t>Введіть вміст тут</a:t>
            </a:r>
          </a:p>
        </p:txBody>
      </p:sp>
      <p:pic>
        <p:nvPicPr>
          <p:cNvPr id="6" name="Місце для зображення 15" descr="Яскравий і кольоровий геометричний шаблон ">
            <a:extLst>
              <a:ext uri="{FF2B5EF4-FFF2-40B4-BE49-F238E27FC236}">
                <a16:creationId xmlns:a16="http://schemas.microsoft.com/office/drawing/2014/main" id="{D7C393D9-3916-4D61-9B6A-E1B16C079A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" r="3"/>
          <a:stretch/>
        </p:blipFill>
        <p:spPr>
          <a:xfrm>
            <a:off x="7427913" y="0"/>
            <a:ext cx="4764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6="http://schemas.microsoft.com/office/drawing/2014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я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зображення 9" descr="Яскравий і кольоровий геометричний шаблон ">
            <a:extLst>
              <a:ext uri="{FF2B5EF4-FFF2-40B4-BE49-F238E27FC236}">
                <a16:creationId xmlns:a16="http://schemas.microsoft.com/office/drawing/2014/main" id="{69F80BBC-9ED9-4167-818A-EB3FAEE37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uk-UA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rtl="0"/>
            <a:r>
              <a:rPr lang="uk-UA" noProof="0"/>
              <a:t>Введіть назву тут</a:t>
            </a:r>
          </a:p>
        </p:txBody>
      </p:sp>
      <p:sp>
        <p:nvSpPr>
          <p:cNvPr id="6" name="Місце для тексту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uk-UA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uk-UA" noProof="0"/>
              <a:t>Введіть вміст тут</a:t>
            </a:r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6="http://schemas.microsoft.com/office/drawing/2014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діаграм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spcBef>
                <a:spcPts val="1000"/>
              </a:spcBef>
              <a:defRPr lang="uk-UA" sz="4000" b="1">
                <a:solidFill>
                  <a:schemeClr val="accent5"/>
                </a:solidFill>
              </a:defRPr>
            </a:lvl1pPr>
          </a:lstStyle>
          <a:p>
            <a:pPr rtl="0"/>
            <a:r>
              <a:rPr lang="uk-UA" noProof="0"/>
              <a:t>Введіть назву тут</a:t>
            </a:r>
          </a:p>
        </p:txBody>
      </p:sp>
      <p:sp>
        <p:nvSpPr>
          <p:cNvPr id="10" name="Місце для тексту 15">
            <a:extLst>
              <a:ext uri="{FF2B5EF4-FFF2-40B4-BE49-F238E27FC236}">
                <a16:creationId xmlns:a16="http://schemas.microsoft.com/office/drawing/2014/main" id="{780F473D-F2DF-4163-AB6E-F7327F60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uk-UA"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lang="uk-UA" sz="1800" b="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uk-UA" noProof="0"/>
              <a:t>Введіть підзаголовок тут</a:t>
            </a:r>
          </a:p>
          <a:p>
            <a:pPr lvl="1" rtl="0"/>
            <a:r>
              <a:rPr lang="uk-UA" noProof="0"/>
              <a:t>Введіть вміст тут</a:t>
            </a:r>
          </a:p>
        </p:txBody>
      </p:sp>
      <p:sp>
        <p:nvSpPr>
          <p:cNvPr id="11" name="Покажчик місця заповнення для таблиці 10">
            <a:extLst>
              <a:ext uri="{FF2B5EF4-FFF2-40B4-BE49-F238E27FC236}">
                <a16:creationId xmlns:a16="http://schemas.microsoft.com/office/drawing/2014/main" id="{7DC18506-6205-438F-AA5C-D337F9975FC3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uk-UA" sz="1800" b="0"/>
            </a:lvl1pPr>
          </a:lstStyle>
          <a:p>
            <a:pPr rtl="0"/>
            <a:r>
              <a:rPr lang="uk-UA" noProof="0"/>
              <a:t>Введіть вміст тут</a:t>
            </a:r>
          </a:p>
        </p:txBody>
      </p:sp>
      <p:pic>
        <p:nvPicPr>
          <p:cNvPr id="7" name="Місце для зображення 20" descr="Яскравий і кольоровий геометричний шаблон ">
            <a:extLst>
              <a:ext uri="{FF2B5EF4-FFF2-40B4-BE49-F238E27FC236}">
                <a16:creationId xmlns:a16="http://schemas.microsoft.com/office/drawing/2014/main" id="{EB4660F5-5357-48E0-B5C6-3DECB6CB85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3" b="193"/>
          <a:stretch/>
        </p:blipFill>
        <p:spPr>
          <a:xfrm>
            <a:off x="0" y="5990252"/>
            <a:ext cx="12192000" cy="8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міст шаблону злі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spcBef>
                <a:spcPts val="1000"/>
              </a:spcBef>
              <a:defRPr lang="uk-UA" sz="4000" b="1" spc="-5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uk-UA" noProof="0"/>
              <a:t>Введіть назву тут</a:t>
            </a:r>
          </a:p>
        </p:txBody>
      </p:sp>
      <p:sp>
        <p:nvSpPr>
          <p:cNvPr id="12" name="Місце для тексту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uk-UA"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lang="uk-UA" sz="18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uk-UA" noProof="0"/>
              <a:t>Введіть підзаголовок тут</a:t>
            </a:r>
          </a:p>
          <a:p>
            <a:pPr lvl="1" rtl="0"/>
            <a:r>
              <a:rPr lang="uk-UA" noProof="0"/>
              <a:t>Введіть вміст тут</a:t>
            </a:r>
          </a:p>
        </p:txBody>
      </p:sp>
      <p:pic>
        <p:nvPicPr>
          <p:cNvPr id="6" name="Місце для зображення 13" descr="Яскравий і кольоровий геометричний шаблон ">
            <a:extLst>
              <a:ext uri="{FF2B5EF4-FFF2-40B4-BE49-F238E27FC236}">
                <a16:creationId xmlns:a16="http://schemas.microsoft.com/office/drawing/2014/main" id="{2DB741D5-0593-4748-A4D3-EF1E436A1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" r="34"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6="http://schemas.microsoft.com/office/drawing/2014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spcBef>
                <a:spcPts val="1000"/>
              </a:spcBef>
              <a:defRPr lang="uk-UA" sz="4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uk-UA" noProof="0"/>
              <a:t>Введіть назву тут</a:t>
            </a:r>
          </a:p>
        </p:txBody>
      </p:sp>
      <p:sp>
        <p:nvSpPr>
          <p:cNvPr id="7" name="Місце для тексту 15">
            <a:extLst>
              <a:ext uri="{FF2B5EF4-FFF2-40B4-BE49-F238E27FC236}">
                <a16:creationId xmlns:a16="http://schemas.microsoft.com/office/drawing/2014/main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uk-UA"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lang="uk-UA" sz="1800" b="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uk-UA" noProof="0"/>
              <a:t>Введіть підзаголовок тут</a:t>
            </a:r>
          </a:p>
          <a:p>
            <a:pPr lvl="1" rtl="0"/>
            <a:r>
              <a:rPr lang="uk-UA" noProof="0"/>
              <a:t>Введіть вміст тут</a:t>
            </a:r>
          </a:p>
        </p:txBody>
      </p:sp>
      <p:sp>
        <p:nvSpPr>
          <p:cNvPr id="8" name="Заповнювач для рисунка SmartArt 7">
            <a:extLst>
              <a:ext uri="{FF2B5EF4-FFF2-40B4-BE49-F238E27FC236}">
                <a16:creationId xmlns:a16="http://schemas.microsoft.com/office/drawing/2014/main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uk-UA" sz="1800" b="0"/>
            </a:lvl1pPr>
          </a:lstStyle>
          <a:p>
            <a:pPr rtl="0"/>
            <a:r>
              <a:rPr lang="uk-UA" noProof="0"/>
              <a:t>Введіть вміст тут</a:t>
            </a:r>
          </a:p>
        </p:txBody>
      </p:sp>
      <p:pic>
        <p:nvPicPr>
          <p:cNvPr id="9" name="Місце для зображення 11" descr="Яскравий і кольоровий геометричний шаблон ">
            <a:extLst>
              <a:ext uri="{FF2B5EF4-FFF2-40B4-BE49-F238E27FC236}">
                <a16:creationId xmlns:a16="http://schemas.microsoft.com/office/drawing/2014/main" id="{1DB66C56-FBAE-47D3-9818-61368D74DA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90" b="390"/>
          <a:stretch>
            <a:fillRect/>
          </a:stretch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елементи фото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spcBef>
                <a:spcPts val="1000"/>
              </a:spcBef>
              <a:defRPr lang="uk-UA" sz="4000"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uk-UA" noProof="0"/>
              <a:t>Введіть назву тут</a:t>
            </a:r>
          </a:p>
        </p:txBody>
      </p:sp>
      <p:sp>
        <p:nvSpPr>
          <p:cNvPr id="16" name="Місце для тексту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uk-UA" sz="1800" b="1"/>
            </a:lvl1pPr>
            <a:lvl2pPr marL="228600">
              <a:lnSpc>
                <a:spcPct val="100000"/>
              </a:lnSpc>
              <a:spcBef>
                <a:spcPts val="1000"/>
              </a:spcBef>
              <a:defRPr lang="uk-UA" sz="1800"/>
            </a:lvl2pPr>
          </a:lstStyle>
          <a:p>
            <a:pPr lvl="0" rtl="0"/>
            <a:r>
              <a:rPr lang="uk-UA" noProof="0"/>
              <a:t>Введіть підзаголовок тут</a:t>
            </a:r>
          </a:p>
          <a:p>
            <a:pPr lvl="1" rtl="0"/>
            <a:r>
              <a:rPr lang="uk-UA" noProof="0"/>
              <a:t>Введіть вміст тут</a:t>
            </a:r>
          </a:p>
        </p:txBody>
      </p:sp>
      <p:sp>
        <p:nvSpPr>
          <p:cNvPr id="9" name="Місце для зображення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 rtlCol="0">
            <a:normAutofit/>
          </a:bodyPr>
          <a:lstStyle>
            <a:lvl1pPr algn="ctr">
              <a:buNone/>
              <a:defRPr lang="uk-UA" sz="1600"/>
            </a:lvl1pPr>
          </a:lstStyle>
          <a:p>
            <a:pPr rtl="0"/>
            <a:r>
              <a:rPr lang="uk-UA" noProof="0"/>
              <a:t>Клацніть піктограму, щоб додати зображення</a:t>
            </a:r>
          </a:p>
        </p:txBody>
      </p:sp>
      <p:sp>
        <p:nvSpPr>
          <p:cNvPr id="8" name="Місце для зображення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 rtlCol="0">
            <a:normAutofit/>
          </a:bodyPr>
          <a:lstStyle>
            <a:lvl1pPr algn="ctr">
              <a:buNone/>
              <a:defRPr lang="uk-UA" sz="1600"/>
            </a:lvl1pPr>
          </a:lstStyle>
          <a:p>
            <a:pPr rtl="0"/>
            <a:r>
              <a:rPr lang="uk-UA" noProof="0"/>
              <a:t>Клацніть піктограму, щоб додати зображення</a:t>
            </a:r>
          </a:p>
        </p:txBody>
      </p:sp>
      <p:pic>
        <p:nvPicPr>
          <p:cNvPr id="12" name="Місце для зображення 19" descr="Яскравий і кольоровий геометричний шаблон ">
            <a:extLst>
              <a:ext uri="{FF2B5EF4-FFF2-40B4-BE49-F238E27FC236}">
                <a16:creationId xmlns:a16="http://schemas.microsoft.com/office/drawing/2014/main" id="{C93F15CF-2105-4C28-85E9-BBA038332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36" b="436"/>
          <a:stretch/>
        </p:blipFill>
        <p:spPr>
          <a:xfrm>
            <a:off x="0" y="5980922"/>
            <a:ext cx="12192000" cy="8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я назва вмісту шаблону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>
              <a:spcBef>
                <a:spcPts val="1000"/>
              </a:spcBef>
              <a:defRPr lang="uk-UA" sz="4000" b="1">
                <a:solidFill>
                  <a:schemeClr val="accent5"/>
                </a:solidFill>
              </a:defRPr>
            </a:lvl1pPr>
          </a:lstStyle>
          <a:p>
            <a:pPr rtl="0"/>
            <a:r>
              <a:rPr lang="uk-UA" noProof="0"/>
              <a:t>Введіть назву тут</a:t>
            </a:r>
          </a:p>
        </p:txBody>
      </p:sp>
      <p:sp>
        <p:nvSpPr>
          <p:cNvPr id="12" name="Місце для тексту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uk-UA"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lang="uk-UA" sz="18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uk-UA" noProof="0"/>
              <a:t>Введіть підзаголовок тут</a:t>
            </a:r>
          </a:p>
          <a:p>
            <a:pPr lvl="1" rtl="0"/>
            <a:r>
              <a:rPr lang="uk-UA" noProof="0"/>
              <a:t>Введіть вміст тут</a:t>
            </a:r>
          </a:p>
        </p:txBody>
      </p:sp>
      <p:pic>
        <p:nvPicPr>
          <p:cNvPr id="5" name="Місце для зображення 15" descr="Яскравий і кольоровий геометричний шаблон ">
            <a:extLst>
              <a:ext uri="{FF2B5EF4-FFF2-40B4-BE49-F238E27FC236}">
                <a16:creationId xmlns:a16="http://schemas.microsoft.com/office/drawing/2014/main" id="{9E2B3BF6-B5D6-4D6F-84C6-0EE24AC7C1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" r="3"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6="http://schemas.microsoft.com/office/drawing/2014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пита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uk-UA" sz="4000" b="1" i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rtl="0"/>
            <a:r>
              <a:rPr lang="uk-UA" noProof="0"/>
              <a:t>Введіть назву тут</a:t>
            </a:r>
          </a:p>
        </p:txBody>
      </p:sp>
      <p:sp>
        <p:nvSpPr>
          <p:cNvPr id="14" name="Місце для тексту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uk-U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uk-UA" noProof="0"/>
              <a:t>Введіть вміст тут</a:t>
            </a:r>
          </a:p>
        </p:txBody>
      </p:sp>
      <p:pic>
        <p:nvPicPr>
          <p:cNvPr id="6" name="Місце для зображення 17" descr="Яскравий і кольоровий геометричний шаблон ">
            <a:extLst>
              <a:ext uri="{FF2B5EF4-FFF2-40B4-BE49-F238E27FC236}">
                <a16:creationId xmlns:a16="http://schemas.microsoft.com/office/drawing/2014/main" id="{9F278CC9-9968-40F5-B18F-B1D45BE36A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90" b="390"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00" r:id="rId3"/>
    <p:sldLayoutId id="2147483691" r:id="rId4"/>
    <p:sldLayoutId id="2147483701" r:id="rId5"/>
    <p:sldLayoutId id="2147483706" r:id="rId6"/>
    <p:sldLayoutId id="2147483702" r:id="rId7"/>
    <p:sldLayoutId id="2147483704" r:id="rId8"/>
    <p:sldLayoutId id="2147483690" r:id="rId9"/>
    <p:sldLayoutId id="214748370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uk-UA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uk-UA"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uk-UA"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uk-UA"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uk-UA"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uk-UA"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кутник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96239" y="2289141"/>
            <a:ext cx="6455127" cy="1325563"/>
          </a:xfrm>
        </p:spPr>
        <p:txBody>
          <a:bodyPr rtlCol="0" anchor="ctr">
            <a:noAutofit/>
          </a:bodyPr>
          <a:lstStyle>
            <a:defPPr>
              <a:defRPr lang="uk-UA"/>
            </a:defPPr>
          </a:lstStyle>
          <a:p>
            <a:pPr algn="ctr" rtl="0"/>
            <a:r>
              <a:rPr lang="uk-UA" sz="2400" dirty="0"/>
              <a:t>Зміст і функції багатомовної комунікативної компетентності учнів закладів загальної середньої освіти з навчанням мов національних меншин</a:t>
            </a:r>
            <a:br>
              <a:rPr lang="uk-UA" sz="2400" dirty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/>
              <a:t>Масюкова Єлизавета 410/2</a:t>
            </a:r>
          </a:p>
        </p:txBody>
      </p:sp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Як писати висновок у курсовій роботі приклад, зразок фраз для висновку,  приклади висновків для роботи по медицині, економіці, педагогіці | #ТЕГ">
            <a:extLst>
              <a:ext uri="{FF2B5EF4-FFF2-40B4-BE49-F238E27FC236}">
                <a16:creationId xmlns:a16="http://schemas.microsoft.com/office/drawing/2014/main" id="{6C28346C-9013-2D20-0FEE-F3D2517D4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51" y="939247"/>
            <a:ext cx="5531127" cy="368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71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7BA0B6F-5258-479C-87B7-C806E675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 rtlCol="0"/>
          <a:lstStyle>
            <a:defPPr>
              <a:defRPr lang="uk-UA"/>
            </a:defPPr>
          </a:lstStyle>
          <a:p>
            <a:pPr algn="ctr" rtl="0"/>
            <a:r>
              <a:rPr lang="uk-UA" dirty="0"/>
              <a:t>План</a:t>
            </a:r>
          </a:p>
        </p:txBody>
      </p:sp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1026" y="1310480"/>
            <a:ext cx="6477000" cy="3276600"/>
          </a:xfrm>
        </p:spPr>
        <p:txBody>
          <a:bodyPr rtlCol="0"/>
          <a:lstStyle>
            <a:defPPr>
              <a:defRPr lang="uk-UA"/>
            </a:defPPr>
          </a:lstStyle>
          <a:p>
            <a:pPr marL="342900" indent="-342900" rtl="0">
              <a:buAutoNum type="arabicPeriod"/>
            </a:pPr>
            <a:r>
              <a:rPr lang="uk-UA" dirty="0"/>
              <a:t>Вступ.</a:t>
            </a:r>
          </a:p>
          <a:p>
            <a:pPr marL="342900" indent="-342900" rtl="0">
              <a:buAutoNum type="arabicPeriod"/>
            </a:pPr>
            <a:r>
              <a:rPr lang="uk-UA" dirty="0"/>
              <a:t>Постановка проблеми.</a:t>
            </a:r>
          </a:p>
          <a:p>
            <a:pPr marL="342900" indent="-342900" rtl="0">
              <a:buAutoNum type="arabicPeriod"/>
            </a:pPr>
            <a:r>
              <a:rPr lang="uk-UA" dirty="0"/>
              <a:t>Аналіз останніх досліджень і публікацій.</a:t>
            </a:r>
          </a:p>
          <a:p>
            <a:pPr marL="342900" indent="-342900" rtl="0">
              <a:buAutoNum type="arabicPeriod"/>
            </a:pPr>
            <a:r>
              <a:rPr lang="uk-UA" dirty="0"/>
              <a:t>Мета статті.</a:t>
            </a:r>
          </a:p>
          <a:p>
            <a:pPr marL="342900" indent="-342900" rtl="0">
              <a:buAutoNum type="arabicPeriod"/>
            </a:pPr>
            <a:r>
              <a:rPr lang="uk-UA" dirty="0"/>
              <a:t>Виклад основного матеріалу дослідження.</a:t>
            </a:r>
          </a:p>
          <a:p>
            <a:pPr marL="342900" indent="-342900" rtl="0">
              <a:buAutoNum type="arabicPeriod"/>
            </a:pPr>
            <a:r>
              <a:rPr lang="uk-UA" dirty="0"/>
              <a:t>Висновки.</a:t>
            </a:r>
          </a:p>
          <a:p>
            <a:pPr marL="342900" indent="-342900" rtl="0">
              <a:buAutoNum type="arabicPeriod"/>
            </a:pPr>
            <a:r>
              <a:rPr lang="uk-UA" dirty="0"/>
              <a:t>Список використаної літератури.</a:t>
            </a:r>
          </a:p>
        </p:txBody>
      </p:sp>
    </p:spTree>
    <p:extLst>
      <p:ext uri="{BB962C8B-B14F-4D97-AF65-F5344CB8AC3E}">
        <p14:creationId xmlns:p14="http://schemas.microsoft.com/office/powerpoint/2010/main" val="4616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1995467"/>
            <a:ext cx="9141397" cy="615553"/>
          </a:xfrm>
        </p:spPr>
        <p:txBody>
          <a:bodyPr rtlCol="0"/>
          <a:lstStyle>
            <a:defPPr>
              <a:defRPr lang="uk-UA"/>
            </a:defPPr>
          </a:lstStyle>
          <a:p>
            <a:pPr rtl="0"/>
            <a:r>
              <a:rPr lang="uk-UA" dirty="0"/>
              <a:t>Вступ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7DCBA01B-ECA4-4938-872A-B38BEB13AC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02325" y="2712224"/>
            <a:ext cx="7799387" cy="985133"/>
          </a:xfrm>
        </p:spPr>
        <p:txBody>
          <a:bodyPr rtlCol="0"/>
          <a:lstStyle>
            <a:defPPr>
              <a:defRPr lang="uk-UA"/>
            </a:defPPr>
          </a:lstStyle>
          <a:p>
            <a:pPr rtl="0"/>
            <a:r>
              <a:rPr lang="ru-RU" sz="2000" b="1" dirty="0" err="1">
                <a:solidFill>
                  <a:srgbClr val="FFFF00"/>
                </a:solidFill>
              </a:rPr>
              <a:t>Ключові</a:t>
            </a:r>
            <a:r>
              <a:rPr lang="ru-RU" sz="2000" b="1" dirty="0">
                <a:solidFill>
                  <a:srgbClr val="FFFF00"/>
                </a:solidFill>
              </a:rPr>
              <a:t> слова: </a:t>
            </a:r>
            <a:r>
              <a:rPr lang="ru-RU" sz="2000" b="1" dirty="0" err="1">
                <a:solidFill>
                  <a:srgbClr val="FFFF00"/>
                </a:solidFill>
              </a:rPr>
              <a:t>багатомовна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освіта</a:t>
            </a:r>
            <a:r>
              <a:rPr lang="ru-RU" sz="2000" b="1" dirty="0">
                <a:solidFill>
                  <a:srgbClr val="FFFF00"/>
                </a:solidFill>
              </a:rPr>
              <a:t>; </a:t>
            </a:r>
            <a:r>
              <a:rPr lang="ru-RU" sz="2000" b="1" dirty="0" err="1">
                <a:solidFill>
                  <a:srgbClr val="FFFF00"/>
                </a:solidFill>
              </a:rPr>
              <a:t>багатомовна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комунікативна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компетентність</a:t>
            </a:r>
            <a:r>
              <a:rPr lang="ru-RU" sz="2000" b="1" dirty="0">
                <a:solidFill>
                  <a:srgbClr val="FFFF00"/>
                </a:solidFill>
              </a:rPr>
              <a:t>;</a:t>
            </a:r>
          </a:p>
          <a:p>
            <a:pPr rtl="0"/>
            <a:r>
              <a:rPr lang="ru-RU" sz="2000" b="1" dirty="0" err="1">
                <a:solidFill>
                  <a:srgbClr val="FFFF00"/>
                </a:solidFill>
              </a:rPr>
              <a:t>міжкультурна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компетентність</a:t>
            </a:r>
            <a:r>
              <a:rPr lang="ru-RU" sz="2000" b="1" dirty="0">
                <a:solidFill>
                  <a:srgbClr val="FFFF00"/>
                </a:solidFill>
              </a:rPr>
              <a:t>; </a:t>
            </a:r>
            <a:r>
              <a:rPr lang="ru-RU" sz="2000" b="1" dirty="0" err="1">
                <a:solidFill>
                  <a:srgbClr val="FFFF00"/>
                </a:solidFill>
              </a:rPr>
              <a:t>мови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національних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меншин</a:t>
            </a:r>
            <a:r>
              <a:rPr lang="ru-RU" sz="2000" b="1" dirty="0">
                <a:solidFill>
                  <a:srgbClr val="FFFF00"/>
                </a:solidFill>
              </a:rPr>
              <a:t>.</a:t>
            </a:r>
            <a:endParaRPr lang="uk-UA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 rtlCol="0"/>
          <a:lstStyle>
            <a:defPPr>
              <a:defRPr lang="uk-UA"/>
            </a:defPPr>
          </a:lstStyle>
          <a:p>
            <a:pPr algn="ctr" rtl="0"/>
            <a:r>
              <a:rPr lang="uk-UA" dirty="0"/>
              <a:t>Постановка проблеми</a:t>
            </a:r>
          </a:p>
        </p:txBody>
      </p:sp>
      <p:pic>
        <p:nvPicPr>
          <p:cNvPr id="1026" name="Picture 2" descr="1. Постановка проблемы - Развивающий конструктор &quot;Думаем вместе&quot;">
            <a:extLst>
              <a:ext uri="{FF2B5EF4-FFF2-40B4-BE49-F238E27FC236}">
                <a16:creationId xmlns:a16="http://schemas.microsoft.com/office/drawing/2014/main" id="{25817763-2CCE-8CCB-F098-69D0F36E05FF}"/>
              </a:ext>
            </a:extLst>
          </p:cNvPr>
          <p:cNvPicPr>
            <a:picLocks noGrp="1" noChangeAspect="1" noChangeArrowheads="1"/>
          </p:cNvPicPr>
          <p:nvPr>
            <p:ph type="tbl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255" y="1362296"/>
            <a:ext cx="3344484" cy="35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6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1262CD5-AD01-42E3-9173-97C12BB0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2" y="715961"/>
            <a:ext cx="6477000" cy="1189037"/>
          </a:xfrm>
        </p:spPr>
        <p:txBody>
          <a:bodyPr rtlCol="0">
            <a:normAutofit fontScale="90000"/>
          </a:bodyPr>
          <a:lstStyle>
            <a:defPPr>
              <a:defRPr lang="uk-UA"/>
            </a:defPPr>
          </a:lstStyle>
          <a:p>
            <a:pPr algn="ctr" rtl="0"/>
            <a:r>
              <a:rPr lang="uk-UA" dirty="0"/>
              <a:t>Аналіз останніх досліджень і публікацій</a:t>
            </a:r>
            <a:br>
              <a:rPr lang="uk-UA" dirty="0"/>
            </a:br>
            <a:endParaRPr lang="uk-UA" dirty="0"/>
          </a:p>
        </p:txBody>
      </p:sp>
      <p:pic>
        <p:nvPicPr>
          <p:cNvPr id="2050" name="Picture 2" descr="Як провести аналіз ринку при створенні інтернет-магазину | Веб-студія NeoSeo">
            <a:extLst>
              <a:ext uri="{FF2B5EF4-FFF2-40B4-BE49-F238E27FC236}">
                <a16:creationId xmlns:a16="http://schemas.microsoft.com/office/drawing/2014/main" id="{4B64698C-B306-381B-796D-6A15CBDCD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403" y="1904998"/>
            <a:ext cx="5800459" cy="371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8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F18C6B5-87AC-4DA5-94CA-6E092A6A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 rtlCol="0"/>
          <a:lstStyle>
            <a:defPPr>
              <a:defRPr lang="uk-UA"/>
            </a:defPPr>
          </a:lstStyle>
          <a:p>
            <a:pPr algn="ctr" rtl="0"/>
            <a:r>
              <a:rPr lang="uk-UA" dirty="0"/>
              <a:t>Мета статті</a:t>
            </a:r>
          </a:p>
        </p:txBody>
      </p:sp>
      <p:pic>
        <p:nvPicPr>
          <p:cNvPr id="3074" name="Picture 2" descr="Мета, завдання та напрямки діяльності Центру - психологічна служба">
            <a:extLst>
              <a:ext uri="{FF2B5EF4-FFF2-40B4-BE49-F238E27FC236}">
                <a16:creationId xmlns:a16="http://schemas.microsoft.com/office/drawing/2014/main" id="{932A48E6-329B-B001-C238-C759AC3F1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643063"/>
            <a:ext cx="7239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97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58B51BF-780C-45D4-A1D0-32D55EA0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121" y="543685"/>
            <a:ext cx="5334000" cy="1189038"/>
          </a:xfrm>
        </p:spPr>
        <p:txBody>
          <a:bodyPr rtlCol="0">
            <a:normAutofit fontScale="90000"/>
          </a:bodyPr>
          <a:lstStyle>
            <a:defPPr>
              <a:defRPr lang="uk-UA"/>
            </a:defPPr>
          </a:lstStyle>
          <a:p>
            <a:pPr algn="ctr" rtl="0"/>
            <a:r>
              <a:rPr lang="uk-UA" dirty="0"/>
              <a:t>Виклад основного матеріалу дослідження</a:t>
            </a:r>
          </a:p>
        </p:txBody>
      </p:sp>
      <p:pic>
        <p:nvPicPr>
          <p:cNvPr id="4098" name="Picture 2" descr="Методичні рекомендації щодо викладання української мови у 2019/2020  навчальному році – Освіторія">
            <a:extLst>
              <a:ext uri="{FF2B5EF4-FFF2-40B4-BE49-F238E27FC236}">
                <a16:creationId xmlns:a16="http://schemas.microsoft.com/office/drawing/2014/main" id="{11571EAE-8526-05EB-2762-C0BF51459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27" y="2243032"/>
            <a:ext cx="8792403" cy="30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a16="http://schemas.microsoft.com/office/drawing/2014/main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202AD8E-4C7C-4A1B-89B1-9A0997F4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 rtlCol="0"/>
          <a:lstStyle>
            <a:defPPr>
              <a:defRPr lang="uk-UA"/>
            </a:defPPr>
          </a:lstStyle>
          <a:p>
            <a:pPr algn="ctr" rtl="0"/>
            <a:r>
              <a:rPr lang="uk-UA" dirty="0"/>
              <a:t>Висновки</a:t>
            </a:r>
          </a:p>
        </p:txBody>
      </p:sp>
      <p:pic>
        <p:nvPicPr>
          <p:cNvPr id="5124" name="Picture 4" descr="Маяківська та Старокозацька сільські громади отримали позитивні висновки  про відповідність Конституції та законодавству України проектів рішень  місцевих рад - Одеська обласна рада">
            <a:extLst>
              <a:ext uri="{FF2B5EF4-FFF2-40B4-BE49-F238E27FC236}">
                <a16:creationId xmlns:a16="http://schemas.microsoft.com/office/drawing/2014/main" id="{3470F06A-7700-F1B5-5D6C-1F528A91B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374" y="1369945"/>
            <a:ext cx="4777409" cy="358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66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a16="http://schemas.microsoft.com/office/drawing/2014/main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uk-UA"/>
            </a:defPPr>
          </a:lstStyle>
          <a:p>
            <a:pPr rtl="0"/>
            <a:r>
              <a:rPr lang="uk-UA" dirty="0"/>
              <a:t>Список використаної літератури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7155E1D-F4AD-41A7-B948-E2D246CCFE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96305" y="2823383"/>
            <a:ext cx="7799387" cy="1534757"/>
          </a:xfrm>
        </p:spPr>
        <p:txBody>
          <a:bodyPr vert="horz" wrap="square" lIns="0" tIns="0" rIns="0" bIns="0" rtlCol="0" anchor="t">
            <a:noAutofit/>
          </a:bodyPr>
          <a:lstStyle>
            <a:defPPr>
              <a:defRPr lang="uk-UA"/>
            </a:defPPr>
          </a:lstStyle>
          <a:p>
            <a:pPr rtl="0"/>
            <a:r>
              <a:rPr lang="en-US" dirty="0">
                <a:solidFill>
                  <a:srgbClr val="002060"/>
                </a:solidFill>
              </a:rPr>
              <a:t>https://lib.iitta.gov.ua/722030/1/%D0%A4%D1%96%D0%B4%D0%BA%D0%B5%D0%B2%D0%B8%D1%87-%D0%91%D1%96%D0%BB%D0%BE%D1%81%D0%BA%D0%B0%D0%BB%D0%B5%D0%BD%D0%BA%D0%BE.pdf</a:t>
            </a: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Custom 115">
      <a:dk1>
        <a:sysClr val="windowText" lastClr="000000"/>
      </a:dk1>
      <a:lt1>
        <a:sysClr val="window" lastClr="FFFFFF"/>
      </a:lt1>
      <a:dk2>
        <a:srgbClr val="F36E36"/>
      </a:dk2>
      <a:lt2>
        <a:srgbClr val="E7E6E6"/>
      </a:lt2>
      <a:accent1>
        <a:srgbClr val="A31312"/>
      </a:accent1>
      <a:accent2>
        <a:srgbClr val="E7E6E6"/>
      </a:accent2>
      <a:accent3>
        <a:srgbClr val="FDB913"/>
      </a:accent3>
      <a:accent4>
        <a:srgbClr val="1E753B"/>
      </a:accent4>
      <a:accent5>
        <a:srgbClr val="067CA2"/>
      </a:accent5>
      <a:accent6>
        <a:srgbClr val="493456"/>
      </a:accent6>
      <a:hlink>
        <a:srgbClr val="067CA2"/>
      </a:hlink>
      <a:folHlink>
        <a:srgbClr val="886D93"/>
      </a:folHlink>
    </a:clrScheme>
    <a:fontScheme name="Custom 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5432318_TF44967531_Win32" id="{7A03458C-D650-4956-B073-30141072C652}" vid="{DEC4CC7C-3839-4274-9F90-4812AB4381E8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509185-7C76-414A-B58D-FA547B6D6E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D97AF3-310A-4DBA-AAE4-E94EC92F74FE}">
  <ds:schemaRefs>
    <ds:schemaRef ds:uri="http://schemas.microsoft.com/office/2006/documentManagement/types"/>
    <ds:schemaRef ds:uri="http://purl.org/dc/elements/1.1/"/>
    <ds:schemaRef ds:uri="230e9df3-be65-4c73-a93b-d1236ebd677e"/>
    <ds:schemaRef ds:uri="http://purl.org/dc/dcmitype/"/>
    <ds:schemaRef ds:uri="16c05727-aa75-4e4a-9b5f-8a80a1165891"/>
    <ds:schemaRef ds:uri="71af3243-3dd4-4a8d-8c0d-dd76da1f02a5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8D17C5B-66E3-4784-8825-129A0E305F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Місяць прайду ЛГБТКІА</Template>
  <TotalTime>15</TotalTime>
  <Words>93</Words>
  <Application>Microsoft Office PowerPoint</Application>
  <PresentationFormat>Широкоэкранный</PresentationFormat>
  <Paragraphs>28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Segoe UI</vt:lpstr>
      <vt:lpstr>Тема Office</vt:lpstr>
      <vt:lpstr>Зміст і функції багатомовної комунікативної компетентності учнів закладів загальної середньої освіти з навчанням мов національних меншин     Масюкова Єлизавета 410/2</vt:lpstr>
      <vt:lpstr>План</vt:lpstr>
      <vt:lpstr>Вступ</vt:lpstr>
      <vt:lpstr>Постановка проблеми</vt:lpstr>
      <vt:lpstr>Аналіз останніх досліджень і публікацій </vt:lpstr>
      <vt:lpstr>Мета статті</vt:lpstr>
      <vt:lpstr>Виклад основного матеріалу дослідження</vt:lpstr>
      <vt:lpstr>Висновки</vt:lpstr>
      <vt:lpstr>Список використаної літератури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Зміст і функції багатомовної комунікативної компетентності учнів закладів загальної середньої освіти з навчанням мов національних меншин     Масюкова Єлизавета 410/2</dc:title>
  <dc:subject/>
  <dc:creator>elizabethsergeevna20@outlook.com</dc:creator>
  <cp:keywords/>
  <dc:description/>
  <cp:lastModifiedBy>RePack by Diakov</cp:lastModifiedBy>
  <cp:revision>1</cp:revision>
  <dcterms:created xsi:type="dcterms:W3CDTF">2023-03-19T21:38:43Z</dcterms:created>
  <dcterms:modified xsi:type="dcterms:W3CDTF">2023-06-08T11:00:38Z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