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  <a:cs typeface="Mongolian Baiti" panose="03000500000000000000" pitchFamily="66" charset="0"/>
              </a:rPr>
              <a:t>БАГАТОМОВНА ОСВІТА</a:t>
            </a:r>
            <a:endParaRPr lang="ru-RU" sz="2800" b="1" spc="300" dirty="0">
              <a:ln w="11430" cmpd="sng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  <a:cs typeface="Mongolian Baiti" panose="03000500000000000000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272808" cy="1752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ЯК ЧИННИК</a:t>
            </a:r>
          </a:p>
          <a:p>
            <a:r>
              <a:rPr lang="uk-UA" sz="28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 ЄВРОПЕЙСЬКОЇ ІНТЕГРАЦІЇ</a:t>
            </a:r>
          </a:p>
          <a:p>
            <a:r>
              <a:rPr lang="uk-UA" sz="28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УКРАЇНИ</a:t>
            </a:r>
            <a:endParaRPr lang="ru-RU" sz="2800" b="1" spc="300" dirty="0">
              <a:ln w="11430" cmpd="sng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4289" y="5499938"/>
            <a:ext cx="4321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spc="300" dirty="0" smtClean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РОБОТА</a:t>
            </a:r>
          </a:p>
          <a:p>
            <a:pPr algn="ctr"/>
            <a:r>
              <a:rPr lang="uk-UA" sz="1400" b="1" spc="300" dirty="0" smtClean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ЗДОБУВАЧКИ ОСВІТИ ГР.312-Ф</a:t>
            </a:r>
          </a:p>
          <a:p>
            <a:pPr algn="ctr"/>
            <a:r>
              <a:rPr lang="uk-UA" sz="1400" b="1" spc="300" dirty="0" smtClean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МДПУ ім. БОГДАНА ХМЕЛЬНИЦЬКОГО</a:t>
            </a:r>
          </a:p>
          <a:p>
            <a:pPr algn="ctr"/>
            <a:r>
              <a:rPr lang="uk-UA" sz="1400" b="1" spc="300" dirty="0" smtClean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ВІРИ ТАТАРГАН</a:t>
            </a:r>
            <a:endParaRPr lang="ru-RU" sz="1400" b="1" spc="300" dirty="0">
              <a:ln w="1143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09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БАГАТОМОВНІСТЬ -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76864" cy="1752600"/>
          </a:xfrm>
        </p:spPr>
        <p:txBody>
          <a:bodyPr>
            <a:normAutofit fontScale="925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НЕОБХІДНА УМОВА</a:t>
            </a:r>
          </a:p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 РОЗВИТКУ</a:t>
            </a:r>
          </a:p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ЦИВІЛІЗОВАНОГО СУСПІЛЬСТВА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МОВНЕ РІЗНОМАНІТТЯ –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632848" cy="1752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КЛЮЧОВА ВЛАСТИВІСТЬ</a:t>
            </a:r>
          </a:p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ЄВРОПЕЙСЬКОЇ ІДЕНТИЧНОСТІ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МОВНА ПОЛІТИКА ЄС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555587"/>
            <a:ext cx="281198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НАПРЯМКИ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2526214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ІДЕЇ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ПОЛІТИКА ЄС</a:t>
            </a:r>
            <a:b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 У СФЕРІ ПЕРЕКЛАДІВ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БАГАТОМОВНІСТЬ </a:t>
            </a:r>
            <a:b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УКРАЇНСЬКОГО СУСПІЛЬСТВА -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704856" cy="1752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ВАЖЛИВИЙ КРОК </a:t>
            </a:r>
          </a:p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НА ШЛЯХУ </a:t>
            </a:r>
          </a:p>
          <a:p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ДО ЄВРОПЕЙСЬКОЇ ІНТЕГРАЦІЇ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501008"/>
            <a:ext cx="6264696" cy="216024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Д Я К У Ю</a:t>
            </a:r>
            <a:b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З А</a:t>
            </a:r>
            <a:b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У В А Г У 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Mongolian Baiti</vt:lpstr>
      <vt:lpstr>Тема Office</vt:lpstr>
      <vt:lpstr>БАГАТОМОВНА ОСВІТА</vt:lpstr>
      <vt:lpstr>БАГАТОМОВНІСТЬ -</vt:lpstr>
      <vt:lpstr>МОВНЕ РІЗНОМАНІТТЯ – </vt:lpstr>
      <vt:lpstr>МОВНА ПОЛІТИКА ЄС</vt:lpstr>
      <vt:lpstr>ПОЛІТИКА ЄС  У СФЕРІ ПЕРЕКЛАДІВ</vt:lpstr>
      <vt:lpstr>БАГАТОМОВНІСТЬ  УКРАЇНСЬКОГО СУСПІЛЬСТВА -</vt:lpstr>
      <vt:lpstr>Д Я К У Ю З А У В А Г 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БАГАТОМОВНА ОСВІТА</dc:title>
  <dc:creator>User</dc:creator>
  <cp:lastModifiedBy>RePack by Diakov</cp:lastModifiedBy>
  <cp:revision>7</cp:revision>
  <dcterms:created xsi:type="dcterms:W3CDTF">2023-05-08T19:16:40Z</dcterms:created>
  <dcterms:modified xsi:type="dcterms:W3CDTF">2023-06-08T11:16:54Z</dcterms:modified>
</cp:coreProperties>
</file>