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79"/>
    <p:restoredTop sz="94603"/>
  </p:normalViewPr>
  <p:slideViewPr>
    <p:cSldViewPr snapToGrid="0">
      <p:cViewPr>
        <p:scale>
          <a:sx n="57" d="100"/>
          <a:sy n="57" d="100"/>
        </p:scale>
        <p:origin x="1480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62DEB-2C7F-BF4D-9A33-442CA6FAE74D}" type="doc">
      <dgm:prSet loTypeId="urn:microsoft.com/office/officeart/2008/layout/Hexagon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6A17705-5657-B940-8D43-BC37BE6293B9}">
      <dgm:prSet phldrT="[Text]"/>
      <dgm:spPr/>
      <dgm:t>
        <a:bodyPr/>
        <a:lstStyle/>
        <a:p>
          <a:r>
            <a:rPr lang="uk-UA" b="1" dirty="0"/>
            <a:t>Міжнародні практики</a:t>
          </a:r>
          <a:endParaRPr lang="en-GB" b="1" dirty="0"/>
        </a:p>
      </dgm:t>
    </dgm:pt>
    <dgm:pt modelId="{8333AAA0-46DA-D846-ABAB-0AE3E922B030}" type="parTrans" cxnId="{0895FDE8-C19F-8940-AD2C-A67A6A58FCA4}">
      <dgm:prSet/>
      <dgm:spPr/>
      <dgm:t>
        <a:bodyPr/>
        <a:lstStyle/>
        <a:p>
          <a:endParaRPr lang="en-GB"/>
        </a:p>
      </dgm:t>
    </dgm:pt>
    <dgm:pt modelId="{129E493B-F733-6C43-A53A-01253CA6123F}" type="sibTrans" cxnId="{0895FDE8-C19F-8940-AD2C-A67A6A58FCA4}">
      <dgm:prSet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E5837D38-CF0B-FC4A-A490-BD664E73D2D2}">
      <dgm:prSet/>
      <dgm:spPr/>
      <dgm:t>
        <a:bodyPr/>
        <a:lstStyle/>
        <a:p>
          <a:r>
            <a:rPr lang="uk-UA" b="1" dirty="0"/>
            <a:t>Міжнародні стажування</a:t>
          </a:r>
          <a:endParaRPr lang="en-GB" b="1" dirty="0"/>
        </a:p>
      </dgm:t>
    </dgm:pt>
    <dgm:pt modelId="{A653567D-AC48-EA4B-A2FC-C9434007A230}" type="parTrans" cxnId="{4071E158-F048-E741-821F-BDEA3140A653}">
      <dgm:prSet/>
      <dgm:spPr/>
      <dgm:t>
        <a:bodyPr/>
        <a:lstStyle/>
        <a:p>
          <a:endParaRPr lang="en-GB"/>
        </a:p>
      </dgm:t>
    </dgm:pt>
    <dgm:pt modelId="{B732450C-EC23-CC49-9756-A2DB901EAC05}" type="sibTrans" cxnId="{4071E158-F048-E741-821F-BDEA3140A653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26F6310D-150A-7F47-A96C-F81E3632010E}">
      <dgm:prSet/>
      <dgm:spPr/>
      <dgm:t>
        <a:bodyPr/>
        <a:lstStyle/>
        <a:p>
          <a:r>
            <a:rPr lang="uk-UA" b="1" dirty="0"/>
            <a:t>Міжнародні проєкти та програми</a:t>
          </a:r>
          <a:endParaRPr lang="en-GB" b="1" dirty="0"/>
        </a:p>
      </dgm:t>
    </dgm:pt>
    <dgm:pt modelId="{452208AD-09B3-9546-BCE9-582B48E1DEA5}" type="parTrans" cxnId="{A4A09862-5C56-5A4E-AD99-25991DF32289}">
      <dgm:prSet/>
      <dgm:spPr/>
      <dgm:t>
        <a:bodyPr/>
        <a:lstStyle/>
        <a:p>
          <a:endParaRPr lang="en-GB"/>
        </a:p>
      </dgm:t>
    </dgm:pt>
    <dgm:pt modelId="{62275178-950C-0440-9EC0-E581C2B75E24}" type="sibTrans" cxnId="{A4A09862-5C56-5A4E-AD99-25991DF32289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77" t="-9862" r="-16077" b="-9862"/>
          </a:stretch>
        </a:blipFill>
      </dgm:spPr>
      <dgm:t>
        <a:bodyPr/>
        <a:lstStyle/>
        <a:p>
          <a:endParaRPr lang="en-GB"/>
        </a:p>
      </dgm:t>
    </dgm:pt>
    <dgm:pt modelId="{836A0A9E-EC97-3F4A-85E0-D74632B1F90E}">
      <dgm:prSet/>
      <dgm:spPr/>
      <dgm:t>
        <a:bodyPr/>
        <a:lstStyle/>
        <a:p>
          <a:r>
            <a:rPr lang="uk-UA" b="1" dirty="0"/>
            <a:t>Програми подвійних дипломів</a:t>
          </a:r>
          <a:endParaRPr lang="en-GB" b="1" dirty="0"/>
        </a:p>
      </dgm:t>
    </dgm:pt>
    <dgm:pt modelId="{A222427B-2BDD-BC41-907D-783A0F8B8D5B}" type="parTrans" cxnId="{381093F5-4459-A54D-A89C-215EDE29AEC5}">
      <dgm:prSet/>
      <dgm:spPr/>
      <dgm:t>
        <a:bodyPr/>
        <a:lstStyle/>
        <a:p>
          <a:endParaRPr lang="en-GB"/>
        </a:p>
      </dgm:t>
    </dgm:pt>
    <dgm:pt modelId="{8A556281-4977-1249-AFF1-9B57BE2868C3}" type="sibTrans" cxnId="{381093F5-4459-A54D-A89C-215EDE29AEC5}">
      <dgm:prSet/>
      <dgm:spPr>
        <a:blipFill dpi="0" rotWithShape="1">
          <a:blip xmlns:r="http://schemas.openxmlformats.org/officeDocument/2006/relationships" r:embed="rId4" cstate="print"/>
          <a:srcRect/>
          <a:stretch>
            <a:fillRect l="-2465" t="26500" r="-2465" b="26500"/>
          </a:stretch>
        </a:blipFill>
      </dgm:spPr>
      <dgm:t>
        <a:bodyPr/>
        <a:lstStyle/>
        <a:p>
          <a:endParaRPr lang="en-GB"/>
        </a:p>
      </dgm:t>
    </dgm:pt>
    <dgm:pt modelId="{C1BA28C9-9A68-7B42-9402-D4EE634ADFD6}">
      <dgm:prSet/>
      <dgm:spPr/>
      <dgm:t>
        <a:bodyPr/>
        <a:lstStyle/>
        <a:p>
          <a:r>
            <a:rPr lang="uk-UA" b="1" i="0" dirty="0"/>
            <a:t>Освітні програми кредитної мобільності</a:t>
          </a:r>
          <a:endParaRPr lang="en-GB" b="1" dirty="0"/>
        </a:p>
      </dgm:t>
    </dgm:pt>
    <dgm:pt modelId="{4ECF6E86-98EE-9E42-89A4-080145DB2CF5}" type="parTrans" cxnId="{BE996FC3-D68F-5547-A302-D3DB26FC3E1F}">
      <dgm:prSet/>
      <dgm:spPr/>
      <dgm:t>
        <a:bodyPr/>
        <a:lstStyle/>
        <a:p>
          <a:endParaRPr lang="en-GB"/>
        </a:p>
      </dgm:t>
    </dgm:pt>
    <dgm:pt modelId="{21013964-D48A-C641-9FF2-5ED71EEABC02}" type="sibTrans" cxnId="{BE996FC3-D68F-5547-A302-D3DB26FC3E1F}">
      <dgm:prSet/>
      <dgm:spPr>
        <a:blipFill dpi="0" rotWithShape="1">
          <a:blip xmlns:r="http://schemas.openxmlformats.org/officeDocument/2006/relationships" r:embed="rId5" cstate="print"/>
          <a:srcRect/>
          <a:stretch>
            <a:fillRect l="9642" t="17136" r="9642" b="17136"/>
          </a:stretch>
        </a:blipFill>
      </dgm:spPr>
      <dgm:t>
        <a:bodyPr/>
        <a:lstStyle/>
        <a:p>
          <a:endParaRPr lang="en-GB"/>
        </a:p>
      </dgm:t>
    </dgm:pt>
    <dgm:pt modelId="{DF065ADB-A978-CB41-8B06-03F2165F2FBA}">
      <dgm:prSet/>
      <dgm:spPr/>
      <dgm:t>
        <a:bodyPr/>
        <a:lstStyle/>
        <a:p>
          <a:r>
            <a:rPr lang="uk-UA" b="1" dirty="0"/>
            <a:t>Програми семестрового навчання</a:t>
          </a:r>
          <a:endParaRPr lang="en-GB" b="1" dirty="0"/>
        </a:p>
      </dgm:t>
    </dgm:pt>
    <dgm:pt modelId="{608C3C0A-9BBB-0345-A4A1-C6547AFCD44A}" type="parTrans" cxnId="{CB8F39A1-9CD7-9B41-8B66-01EE7C1D8EAD}">
      <dgm:prSet/>
      <dgm:spPr/>
      <dgm:t>
        <a:bodyPr/>
        <a:lstStyle/>
        <a:p>
          <a:endParaRPr lang="en-GB"/>
        </a:p>
      </dgm:t>
    </dgm:pt>
    <dgm:pt modelId="{F3CD439C-41F5-0D44-8A26-637DF103275B}" type="sibTrans" cxnId="{CB8F39A1-9CD7-9B41-8B66-01EE7C1D8EAD}">
      <dgm:prSet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GB"/>
        </a:p>
      </dgm:t>
    </dgm:pt>
    <dgm:pt modelId="{DFB7D02B-EF57-D34D-BA85-DA6F526B5247}">
      <dgm:prSet/>
      <dgm:spPr/>
      <dgm:t>
        <a:bodyPr/>
        <a:lstStyle/>
        <a:p>
          <a:r>
            <a:rPr lang="uk-UA" b="1" dirty="0"/>
            <a:t>Програми паралельного навчання</a:t>
          </a:r>
          <a:endParaRPr lang="en-GB" b="1" dirty="0"/>
        </a:p>
      </dgm:t>
    </dgm:pt>
    <dgm:pt modelId="{EF1AD4AE-15B5-7748-81AA-C71E3EF16CBE}" type="parTrans" cxnId="{F03FD1FF-31CA-6D43-9C2E-16A7FC4DA207}">
      <dgm:prSet/>
      <dgm:spPr/>
      <dgm:t>
        <a:bodyPr/>
        <a:lstStyle/>
        <a:p>
          <a:endParaRPr lang="en-GB"/>
        </a:p>
      </dgm:t>
    </dgm:pt>
    <dgm:pt modelId="{30A24607-83FD-8144-8367-3B59F89EB246}" type="sibTrans" cxnId="{F03FD1FF-31CA-6D43-9C2E-16A7FC4DA207}">
      <dgm:prSet/>
      <dgm:spPr>
        <a:blipFill dpi="0" rotWithShape="1">
          <a:blip xmlns:r="http://schemas.openxmlformats.org/officeDocument/2006/relationships" r:embed="rId7">
            <a:alphaModFix/>
          </a:blip>
          <a:srcRect/>
          <a:stretch>
            <a:fillRect l="-13563" t="-11100" r="-21635" b="-15800"/>
          </a:stretch>
        </a:blipFill>
      </dgm:spPr>
      <dgm:t>
        <a:bodyPr/>
        <a:lstStyle/>
        <a:p>
          <a:endParaRPr lang="en-GB"/>
        </a:p>
      </dgm:t>
    </dgm:pt>
    <dgm:pt modelId="{FB670D1E-C6EE-0342-87A1-159A8F0F9836}" type="pres">
      <dgm:prSet presAssocID="{BF862DEB-2C7F-BF4D-9A33-442CA6FAE74D}" presName="Name0" presStyleCnt="0">
        <dgm:presLayoutVars>
          <dgm:chMax val="21"/>
          <dgm:chPref val="21"/>
        </dgm:presLayoutVars>
      </dgm:prSet>
      <dgm:spPr/>
    </dgm:pt>
    <dgm:pt modelId="{C2E298F2-7F8D-2144-9365-A5D8686438EB}" type="pres">
      <dgm:prSet presAssocID="{B6A17705-5657-B940-8D43-BC37BE6293B9}" presName="text1" presStyleCnt="0"/>
      <dgm:spPr/>
    </dgm:pt>
    <dgm:pt modelId="{8BD0BD11-3B73-414F-91FD-1C4F7E7270CE}" type="pres">
      <dgm:prSet presAssocID="{B6A17705-5657-B940-8D43-BC37BE6293B9}" presName="textRepeatNode" presStyleLbl="alignNode1" presStyleIdx="0" presStyleCnt="7" custLinFactNeighborX="-80627" custLinFactNeighborY="69186">
        <dgm:presLayoutVars>
          <dgm:chMax val="0"/>
          <dgm:chPref val="0"/>
          <dgm:bulletEnabled val="1"/>
        </dgm:presLayoutVars>
      </dgm:prSet>
      <dgm:spPr/>
    </dgm:pt>
    <dgm:pt modelId="{6872F813-B78D-044D-B3C6-10F8A2C7F144}" type="pres">
      <dgm:prSet presAssocID="{B6A17705-5657-B940-8D43-BC37BE6293B9}" presName="textaccent1" presStyleCnt="0"/>
      <dgm:spPr/>
    </dgm:pt>
    <dgm:pt modelId="{87CCCD68-3753-704E-A306-F060FD6E6BD7}" type="pres">
      <dgm:prSet presAssocID="{B6A17705-5657-B940-8D43-BC37BE6293B9}" presName="accentRepeatNode" presStyleLbl="solidAlignAcc1" presStyleIdx="0" presStyleCnt="14" custLinFactX="-253957" custLinFactY="408269" custLinFactNeighborX="-300000" custLinFactNeighborY="500000"/>
      <dgm:spPr/>
    </dgm:pt>
    <dgm:pt modelId="{B64C0311-7DDA-6341-8643-EB4D5EB025A0}" type="pres">
      <dgm:prSet presAssocID="{129E493B-F733-6C43-A53A-01253CA6123F}" presName="image1" presStyleCnt="0"/>
      <dgm:spPr/>
    </dgm:pt>
    <dgm:pt modelId="{DAD2F491-D933-FB40-B3EF-1AD6E8E52E1A}" type="pres">
      <dgm:prSet presAssocID="{129E493B-F733-6C43-A53A-01253CA6123F}" presName="imageRepeatNode" presStyleLbl="alignAcc1" presStyleIdx="0" presStyleCnt="7" custLinFactNeighborX="4745" custLinFactNeighborY="13261"/>
      <dgm:spPr/>
    </dgm:pt>
    <dgm:pt modelId="{CAC02AE8-F1CA-2B43-B116-A19F32684E7B}" type="pres">
      <dgm:prSet presAssocID="{129E493B-F733-6C43-A53A-01253CA6123F}" presName="imageaccent1" presStyleCnt="0"/>
      <dgm:spPr/>
    </dgm:pt>
    <dgm:pt modelId="{79012501-C32F-CF43-844A-180FC30F75C4}" type="pres">
      <dgm:prSet presAssocID="{129E493B-F733-6C43-A53A-01253CA6123F}" presName="accentRepeatNode" presStyleLbl="solidAlignAcc1" presStyleIdx="1" presStyleCnt="14" custLinFactY="13149" custLinFactNeighborX="40685" custLinFactNeighborY="100000"/>
      <dgm:spPr/>
    </dgm:pt>
    <dgm:pt modelId="{BE4296D7-FC65-8241-AB0F-A741E83576B4}" type="pres">
      <dgm:prSet presAssocID="{E5837D38-CF0B-FC4A-A490-BD664E73D2D2}" presName="text2" presStyleCnt="0"/>
      <dgm:spPr/>
    </dgm:pt>
    <dgm:pt modelId="{549F1340-32D8-0B42-BEC8-5A0B5FB53292}" type="pres">
      <dgm:prSet presAssocID="{E5837D38-CF0B-FC4A-A490-BD664E73D2D2}" presName="textRepeatNode" presStyleLbl="alignNode1" presStyleIdx="1" presStyleCnt="7" custLinFactNeighborX="90901" custLinFactNeighborY="67746">
        <dgm:presLayoutVars>
          <dgm:chMax val="0"/>
          <dgm:chPref val="0"/>
          <dgm:bulletEnabled val="1"/>
        </dgm:presLayoutVars>
      </dgm:prSet>
      <dgm:spPr/>
    </dgm:pt>
    <dgm:pt modelId="{2CE414D3-F4E7-6942-82A8-B183180C726B}" type="pres">
      <dgm:prSet presAssocID="{E5837D38-CF0B-FC4A-A490-BD664E73D2D2}" presName="textaccent2" presStyleCnt="0"/>
      <dgm:spPr/>
    </dgm:pt>
    <dgm:pt modelId="{9B02EA81-221F-194B-B373-5B5E5E3A0C30}" type="pres">
      <dgm:prSet presAssocID="{E5837D38-CF0B-FC4A-A490-BD664E73D2D2}" presName="accentRepeatNode" presStyleLbl="solidAlignAcc1" presStyleIdx="2" presStyleCnt="14"/>
      <dgm:spPr/>
    </dgm:pt>
    <dgm:pt modelId="{B97550DE-0D90-1246-AF6A-159BEADA6741}" type="pres">
      <dgm:prSet presAssocID="{B732450C-EC23-CC49-9756-A2DB901EAC05}" presName="image2" presStyleCnt="0"/>
      <dgm:spPr/>
    </dgm:pt>
    <dgm:pt modelId="{1D1BBFC5-454D-8D40-B76C-3CF18545793A}" type="pres">
      <dgm:prSet presAssocID="{B732450C-EC23-CC49-9756-A2DB901EAC05}" presName="imageRepeatNode" presStyleLbl="alignAcc1" presStyleIdx="1" presStyleCnt="7" custLinFactNeighborX="-80226" custLinFactNeighborY="-41904"/>
      <dgm:spPr/>
    </dgm:pt>
    <dgm:pt modelId="{88B4CD71-7B97-B34C-8DF8-17791F90DB0D}" type="pres">
      <dgm:prSet presAssocID="{B732450C-EC23-CC49-9756-A2DB901EAC05}" presName="imageaccent2" presStyleCnt="0"/>
      <dgm:spPr/>
    </dgm:pt>
    <dgm:pt modelId="{43A8950C-B033-2643-8E47-504346FF5069}" type="pres">
      <dgm:prSet presAssocID="{B732450C-EC23-CC49-9756-A2DB901EAC05}" presName="accentRepeatNode" presStyleLbl="solidAlignAcc1" presStyleIdx="3" presStyleCnt="14" custLinFactY="13149" custLinFactNeighborX="40685" custLinFactNeighborY="100000"/>
      <dgm:spPr/>
    </dgm:pt>
    <dgm:pt modelId="{4B680A27-BBDD-334E-A6CD-D07ADFB514D2}" type="pres">
      <dgm:prSet presAssocID="{26F6310D-150A-7F47-A96C-F81E3632010E}" presName="text3" presStyleCnt="0"/>
      <dgm:spPr/>
    </dgm:pt>
    <dgm:pt modelId="{0925504F-3CBD-7B4E-9A5D-F30FEB402C84}" type="pres">
      <dgm:prSet presAssocID="{26F6310D-150A-7F47-A96C-F81E3632010E}" presName="textRepeatNode" presStyleLbl="alignNode1" presStyleIdx="2" presStyleCnt="7" custLinFactNeighborX="4745" custLinFactNeighborY="13261">
        <dgm:presLayoutVars>
          <dgm:chMax val="0"/>
          <dgm:chPref val="0"/>
          <dgm:bulletEnabled val="1"/>
        </dgm:presLayoutVars>
      </dgm:prSet>
      <dgm:spPr/>
    </dgm:pt>
    <dgm:pt modelId="{4A8B6A25-D991-B64B-90B3-3663833CFD77}" type="pres">
      <dgm:prSet presAssocID="{26F6310D-150A-7F47-A96C-F81E3632010E}" presName="textaccent3" presStyleCnt="0"/>
      <dgm:spPr/>
    </dgm:pt>
    <dgm:pt modelId="{D15B26CE-1FCE-7D4E-BAB8-6B8B64988D02}" type="pres">
      <dgm:prSet presAssocID="{26F6310D-150A-7F47-A96C-F81E3632010E}" presName="accentRepeatNode" presStyleLbl="solidAlignAcc1" presStyleIdx="4" presStyleCnt="14" custLinFactY="13149" custLinFactNeighborX="40685" custLinFactNeighborY="100000"/>
      <dgm:spPr/>
    </dgm:pt>
    <dgm:pt modelId="{871FD683-DF12-DC42-94F0-2CB40F01FB39}" type="pres">
      <dgm:prSet presAssocID="{62275178-950C-0440-9EC0-E581C2B75E24}" presName="image3" presStyleCnt="0"/>
      <dgm:spPr/>
    </dgm:pt>
    <dgm:pt modelId="{B8C0CF87-0FD6-5448-879B-B5A7BB88952C}" type="pres">
      <dgm:prSet presAssocID="{62275178-950C-0440-9EC0-E581C2B75E24}" presName="imageRepeatNode" presStyleLbl="alignAcc1" presStyleIdx="2" presStyleCnt="7" custLinFactNeighborX="4745" custLinFactNeighborY="17209"/>
      <dgm:spPr/>
    </dgm:pt>
    <dgm:pt modelId="{3112C711-2850-FE48-BB9B-733E7097F8CE}" type="pres">
      <dgm:prSet presAssocID="{62275178-950C-0440-9EC0-E581C2B75E24}" presName="imageaccent3" presStyleCnt="0"/>
      <dgm:spPr/>
    </dgm:pt>
    <dgm:pt modelId="{2B885A44-05F0-6C4F-AECE-5C724E27EC42}" type="pres">
      <dgm:prSet presAssocID="{62275178-950C-0440-9EC0-E581C2B75E24}" presName="accentRepeatNode" presStyleLbl="solidAlignAcc1" presStyleIdx="5" presStyleCnt="14" custLinFactY="13149" custLinFactNeighborX="40685" custLinFactNeighborY="100000"/>
      <dgm:spPr/>
    </dgm:pt>
    <dgm:pt modelId="{BD8DE6F9-3F8F-3C46-BB50-0ACD42D7E5BC}" type="pres">
      <dgm:prSet presAssocID="{836A0A9E-EC97-3F4A-85E0-D74632B1F90E}" presName="text4" presStyleCnt="0"/>
      <dgm:spPr/>
    </dgm:pt>
    <dgm:pt modelId="{83700013-C8D0-DA41-8153-97BDAE9662FA}" type="pres">
      <dgm:prSet presAssocID="{836A0A9E-EC97-3F4A-85E0-D74632B1F90E}" presName="textRepeatNode" presStyleLbl="alignNode1" presStyleIdx="3" presStyleCnt="7" custLinFactNeighborX="4745" custLinFactNeighborY="13261">
        <dgm:presLayoutVars>
          <dgm:chMax val="0"/>
          <dgm:chPref val="0"/>
          <dgm:bulletEnabled val="1"/>
        </dgm:presLayoutVars>
      </dgm:prSet>
      <dgm:spPr/>
    </dgm:pt>
    <dgm:pt modelId="{298BEE68-3488-8B41-BC67-4DBEE1785C3B}" type="pres">
      <dgm:prSet presAssocID="{836A0A9E-EC97-3F4A-85E0-D74632B1F90E}" presName="textaccent4" presStyleCnt="0"/>
      <dgm:spPr/>
    </dgm:pt>
    <dgm:pt modelId="{61CD7655-4870-334F-8307-FB0CBDDB8363}" type="pres">
      <dgm:prSet presAssocID="{836A0A9E-EC97-3F4A-85E0-D74632B1F90E}" presName="accentRepeatNode" presStyleLbl="solidAlignAcc1" presStyleIdx="6" presStyleCnt="14" custLinFactY="13149" custLinFactNeighborX="40685" custLinFactNeighborY="100000"/>
      <dgm:spPr/>
    </dgm:pt>
    <dgm:pt modelId="{C6F15299-AC3A-7F4B-86FE-51EB1D4127C5}" type="pres">
      <dgm:prSet presAssocID="{8A556281-4977-1249-AFF1-9B57BE2868C3}" presName="image4" presStyleCnt="0"/>
      <dgm:spPr/>
    </dgm:pt>
    <dgm:pt modelId="{67AC4E9A-BA6A-8F47-BD20-FE5F02ADAC97}" type="pres">
      <dgm:prSet presAssocID="{8A556281-4977-1249-AFF1-9B57BE2868C3}" presName="imageRepeatNode" presStyleLbl="alignAcc1" presStyleIdx="3" presStyleCnt="7" custLinFactNeighborX="6225" custLinFactNeighborY="-96208"/>
      <dgm:spPr/>
    </dgm:pt>
    <dgm:pt modelId="{527AFD49-AA92-F244-8B71-E3327EC2CFF3}" type="pres">
      <dgm:prSet presAssocID="{8A556281-4977-1249-AFF1-9B57BE2868C3}" presName="imageaccent4" presStyleCnt="0"/>
      <dgm:spPr/>
    </dgm:pt>
    <dgm:pt modelId="{CEC057F1-0E5A-B340-9DB7-92403C00B424}" type="pres">
      <dgm:prSet presAssocID="{8A556281-4977-1249-AFF1-9B57BE2868C3}" presName="accentRepeatNode" presStyleLbl="solidAlignAcc1" presStyleIdx="7" presStyleCnt="14" custLinFactY="13149" custLinFactNeighborX="40685" custLinFactNeighborY="100000"/>
      <dgm:spPr/>
    </dgm:pt>
    <dgm:pt modelId="{3413074A-4D6D-5F4F-A47C-AE00E0E208C0}" type="pres">
      <dgm:prSet presAssocID="{DFB7D02B-EF57-D34D-BA85-DA6F526B5247}" presName="text5" presStyleCnt="0"/>
      <dgm:spPr/>
    </dgm:pt>
    <dgm:pt modelId="{EB3DA769-1B24-614E-BAC6-D5F12B138D08}" type="pres">
      <dgm:prSet presAssocID="{DFB7D02B-EF57-D34D-BA85-DA6F526B5247}" presName="textRepeatNode" presStyleLbl="alignNode1" presStyleIdx="4" presStyleCnt="7" custLinFactY="24117" custLinFactNeighborX="4745" custLinFactNeighborY="100000">
        <dgm:presLayoutVars>
          <dgm:chMax val="0"/>
          <dgm:chPref val="0"/>
          <dgm:bulletEnabled val="1"/>
        </dgm:presLayoutVars>
      </dgm:prSet>
      <dgm:spPr/>
    </dgm:pt>
    <dgm:pt modelId="{04523769-D4A5-2D48-B2BE-AC32118621C0}" type="pres">
      <dgm:prSet presAssocID="{DFB7D02B-EF57-D34D-BA85-DA6F526B5247}" presName="textaccent5" presStyleCnt="0"/>
      <dgm:spPr/>
    </dgm:pt>
    <dgm:pt modelId="{94454F46-2AA5-F84F-9CFC-66E63FFECD31}" type="pres">
      <dgm:prSet presAssocID="{DFB7D02B-EF57-D34D-BA85-DA6F526B5247}" presName="accentRepeatNode" presStyleLbl="solidAlignAcc1" presStyleIdx="8" presStyleCnt="14" custLinFactY="13149" custLinFactNeighborX="40685" custLinFactNeighborY="100000"/>
      <dgm:spPr/>
    </dgm:pt>
    <dgm:pt modelId="{66E596B0-B293-264E-96FF-F0E9C1A098BC}" type="pres">
      <dgm:prSet presAssocID="{30A24607-83FD-8144-8367-3B59F89EB246}" presName="image5" presStyleCnt="0"/>
      <dgm:spPr/>
    </dgm:pt>
    <dgm:pt modelId="{FFE7B936-F590-C44A-AB10-429F797D3BAE}" type="pres">
      <dgm:prSet presAssocID="{30A24607-83FD-8144-8367-3B59F89EB246}" presName="imageRepeatNode" presStyleLbl="alignAcc1" presStyleIdx="4" presStyleCnt="7" custLinFactNeighborX="4745" custLinFactNeighborY="13261"/>
      <dgm:spPr/>
    </dgm:pt>
    <dgm:pt modelId="{2C725B5B-9A3D-A545-8EA6-9389E38B2513}" type="pres">
      <dgm:prSet presAssocID="{30A24607-83FD-8144-8367-3B59F89EB246}" presName="imageaccent5" presStyleCnt="0"/>
      <dgm:spPr/>
    </dgm:pt>
    <dgm:pt modelId="{46243300-2D53-4D44-9777-E989859A87A4}" type="pres">
      <dgm:prSet presAssocID="{30A24607-83FD-8144-8367-3B59F89EB246}" presName="accentRepeatNode" presStyleLbl="solidAlignAcc1" presStyleIdx="9" presStyleCnt="14" custLinFactY="13149" custLinFactNeighborX="40685" custLinFactNeighborY="100000"/>
      <dgm:spPr/>
    </dgm:pt>
    <dgm:pt modelId="{4408FE2B-A8C3-D949-A5B1-BB8573F0C61B}" type="pres">
      <dgm:prSet presAssocID="{DF065ADB-A978-CB41-8B06-03F2165F2FBA}" presName="text6" presStyleCnt="0"/>
      <dgm:spPr/>
    </dgm:pt>
    <dgm:pt modelId="{6990C0B6-1538-594E-9E20-C002B07DC1A7}" type="pres">
      <dgm:prSet presAssocID="{DF065ADB-A978-CB41-8B06-03F2165F2FBA}" presName="textRepeatNode" presStyleLbl="alignNode1" presStyleIdx="5" presStyleCnt="7" custLinFactNeighborX="4745" custLinFactNeighborY="13261">
        <dgm:presLayoutVars>
          <dgm:chMax val="0"/>
          <dgm:chPref val="0"/>
          <dgm:bulletEnabled val="1"/>
        </dgm:presLayoutVars>
      </dgm:prSet>
      <dgm:spPr/>
    </dgm:pt>
    <dgm:pt modelId="{0D8B9381-9589-3747-85FB-70AA95071B84}" type="pres">
      <dgm:prSet presAssocID="{DF065ADB-A978-CB41-8B06-03F2165F2FBA}" presName="textaccent6" presStyleCnt="0"/>
      <dgm:spPr/>
    </dgm:pt>
    <dgm:pt modelId="{7A4539EF-A859-1C4D-ABAA-F0B8AAD2A03C}" type="pres">
      <dgm:prSet presAssocID="{DF065ADB-A978-CB41-8B06-03F2165F2FBA}" presName="accentRepeatNode" presStyleLbl="solidAlignAcc1" presStyleIdx="10" presStyleCnt="14" custLinFactY="13149" custLinFactNeighborX="40685" custLinFactNeighborY="100000"/>
      <dgm:spPr/>
    </dgm:pt>
    <dgm:pt modelId="{967E36B9-51B9-B547-8505-6B3D95B8EEB3}" type="pres">
      <dgm:prSet presAssocID="{F3CD439C-41F5-0D44-8A26-637DF103275B}" presName="image6" presStyleCnt="0"/>
      <dgm:spPr/>
    </dgm:pt>
    <dgm:pt modelId="{1685916C-5366-A346-9041-4427532F3F3C}" type="pres">
      <dgm:prSet presAssocID="{F3CD439C-41F5-0D44-8A26-637DF103275B}" presName="imageRepeatNode" presStyleLbl="alignAcc1" presStyleIdx="5" presStyleCnt="7" custLinFactNeighborX="4745" custLinFactNeighborY="13261"/>
      <dgm:spPr/>
    </dgm:pt>
    <dgm:pt modelId="{0EA97001-C37C-6A4F-8B0F-1518998CF946}" type="pres">
      <dgm:prSet presAssocID="{F3CD439C-41F5-0D44-8A26-637DF103275B}" presName="imageaccent6" presStyleCnt="0"/>
      <dgm:spPr/>
    </dgm:pt>
    <dgm:pt modelId="{9D6CCF5F-0971-4A48-899B-C5B0C224C755}" type="pres">
      <dgm:prSet presAssocID="{F3CD439C-41F5-0D44-8A26-637DF103275B}" presName="accentRepeatNode" presStyleLbl="solidAlignAcc1" presStyleIdx="11" presStyleCnt="14" custLinFactY="13149" custLinFactNeighborX="40685" custLinFactNeighborY="100000"/>
      <dgm:spPr/>
    </dgm:pt>
    <dgm:pt modelId="{6985AD8F-E9AB-ED46-A31B-3CF75F5AF53A}" type="pres">
      <dgm:prSet presAssocID="{C1BA28C9-9A68-7B42-9402-D4EE634ADFD6}" presName="text7" presStyleCnt="0"/>
      <dgm:spPr/>
    </dgm:pt>
    <dgm:pt modelId="{66DA081E-B01C-F64C-8493-15F819F5E2D2}" type="pres">
      <dgm:prSet presAssocID="{C1BA28C9-9A68-7B42-9402-D4EE634ADFD6}" presName="textRepeatNode" presStyleLbl="alignNode1" presStyleIdx="6" presStyleCnt="7" custLinFactNeighborX="4745" custLinFactNeighborY="12299">
        <dgm:presLayoutVars>
          <dgm:chMax val="0"/>
          <dgm:chPref val="0"/>
          <dgm:bulletEnabled val="1"/>
        </dgm:presLayoutVars>
      </dgm:prSet>
      <dgm:spPr/>
    </dgm:pt>
    <dgm:pt modelId="{405C9C85-D8D2-2E48-9F95-B122D3F62A28}" type="pres">
      <dgm:prSet presAssocID="{C1BA28C9-9A68-7B42-9402-D4EE634ADFD6}" presName="textaccent7" presStyleCnt="0"/>
      <dgm:spPr/>
    </dgm:pt>
    <dgm:pt modelId="{0FCE78E7-811D-7C4A-B3FE-8D9DEAA5E5CC}" type="pres">
      <dgm:prSet presAssocID="{C1BA28C9-9A68-7B42-9402-D4EE634ADFD6}" presName="accentRepeatNode" presStyleLbl="solidAlignAcc1" presStyleIdx="12" presStyleCnt="14" custLinFactY="13149" custLinFactNeighborX="40685" custLinFactNeighborY="100000"/>
      <dgm:spPr/>
    </dgm:pt>
    <dgm:pt modelId="{0E8868EC-31A2-D44A-8212-61640196EFAF}" type="pres">
      <dgm:prSet presAssocID="{21013964-D48A-C641-9FF2-5ED71EEABC02}" presName="image7" presStyleCnt="0"/>
      <dgm:spPr/>
    </dgm:pt>
    <dgm:pt modelId="{AC71AA3B-3F50-6145-9BB1-16A078DAAED3}" type="pres">
      <dgm:prSet presAssocID="{21013964-D48A-C641-9FF2-5ED71EEABC02}" presName="imageRepeatNode" presStyleLbl="alignAcc1" presStyleIdx="6" presStyleCnt="7" custScaleY="100110" custLinFactY="-938" custLinFactNeighborX="4293" custLinFactNeighborY="-100000"/>
      <dgm:spPr/>
    </dgm:pt>
    <dgm:pt modelId="{19EB0158-24F5-404E-8112-11FD9C2E3FFD}" type="pres">
      <dgm:prSet presAssocID="{21013964-D48A-C641-9FF2-5ED71EEABC02}" presName="imageaccent7" presStyleCnt="0"/>
      <dgm:spPr/>
    </dgm:pt>
    <dgm:pt modelId="{B27F3009-2A95-1A44-980C-A3B177DB601A}" type="pres">
      <dgm:prSet presAssocID="{21013964-D48A-C641-9FF2-5ED71EEABC02}" presName="accentRepeatNode" presStyleLbl="solidAlignAcc1" presStyleIdx="13" presStyleCnt="14" custLinFactX="75779" custLinFactY="-200000" custLinFactNeighborX="100000" custLinFactNeighborY="-287756"/>
      <dgm:spPr/>
    </dgm:pt>
  </dgm:ptLst>
  <dgm:cxnLst>
    <dgm:cxn modelId="{7E7C0A3C-D9E3-624E-B594-F3B9E264542F}" type="presOf" srcId="{62275178-950C-0440-9EC0-E581C2B75E24}" destId="{B8C0CF87-0FD6-5448-879B-B5A7BB88952C}" srcOrd="0" destOrd="0" presId="urn:microsoft.com/office/officeart/2008/layout/HexagonCluster"/>
    <dgm:cxn modelId="{43CC5044-23CF-664F-BE3F-F01E446B8565}" type="presOf" srcId="{836A0A9E-EC97-3F4A-85E0-D74632B1F90E}" destId="{83700013-C8D0-DA41-8153-97BDAE9662FA}" srcOrd="0" destOrd="0" presId="urn:microsoft.com/office/officeart/2008/layout/HexagonCluster"/>
    <dgm:cxn modelId="{4071E158-F048-E741-821F-BDEA3140A653}" srcId="{BF862DEB-2C7F-BF4D-9A33-442CA6FAE74D}" destId="{E5837D38-CF0B-FC4A-A490-BD664E73D2D2}" srcOrd="1" destOrd="0" parTransId="{A653567D-AC48-EA4B-A2FC-C9434007A230}" sibTransId="{B732450C-EC23-CC49-9756-A2DB901EAC05}"/>
    <dgm:cxn modelId="{42358C5F-7B00-134E-97C7-AB8BBAB39D3C}" type="presOf" srcId="{DFB7D02B-EF57-D34D-BA85-DA6F526B5247}" destId="{EB3DA769-1B24-614E-BAC6-D5F12B138D08}" srcOrd="0" destOrd="0" presId="urn:microsoft.com/office/officeart/2008/layout/HexagonCluster"/>
    <dgm:cxn modelId="{A4A09862-5C56-5A4E-AD99-25991DF32289}" srcId="{BF862DEB-2C7F-BF4D-9A33-442CA6FAE74D}" destId="{26F6310D-150A-7F47-A96C-F81E3632010E}" srcOrd="2" destOrd="0" parTransId="{452208AD-09B3-9546-BCE9-582B48E1DEA5}" sibTransId="{62275178-950C-0440-9EC0-E581C2B75E24}"/>
    <dgm:cxn modelId="{358EE26A-F56F-9E47-8364-14BFCA0B14C6}" type="presOf" srcId="{C1BA28C9-9A68-7B42-9402-D4EE634ADFD6}" destId="{66DA081E-B01C-F64C-8493-15F819F5E2D2}" srcOrd="0" destOrd="0" presId="urn:microsoft.com/office/officeart/2008/layout/HexagonCluster"/>
    <dgm:cxn modelId="{148DBA73-C4F9-A848-98AD-99F0F77D80F8}" type="presOf" srcId="{B732450C-EC23-CC49-9756-A2DB901EAC05}" destId="{1D1BBFC5-454D-8D40-B76C-3CF18545793A}" srcOrd="0" destOrd="0" presId="urn:microsoft.com/office/officeart/2008/layout/HexagonCluster"/>
    <dgm:cxn modelId="{F8B6448C-DCC4-4440-9CEF-CD7A6F6832B7}" type="presOf" srcId="{8A556281-4977-1249-AFF1-9B57BE2868C3}" destId="{67AC4E9A-BA6A-8F47-BD20-FE5F02ADAC97}" srcOrd="0" destOrd="0" presId="urn:microsoft.com/office/officeart/2008/layout/HexagonCluster"/>
    <dgm:cxn modelId="{CB8F39A1-9CD7-9B41-8B66-01EE7C1D8EAD}" srcId="{BF862DEB-2C7F-BF4D-9A33-442CA6FAE74D}" destId="{DF065ADB-A978-CB41-8B06-03F2165F2FBA}" srcOrd="5" destOrd="0" parTransId="{608C3C0A-9BBB-0345-A4A1-C6547AFCD44A}" sibTransId="{F3CD439C-41F5-0D44-8A26-637DF103275B}"/>
    <dgm:cxn modelId="{7015C7A8-4DF2-3444-B98D-B14A934DB05D}" type="presOf" srcId="{21013964-D48A-C641-9FF2-5ED71EEABC02}" destId="{AC71AA3B-3F50-6145-9BB1-16A078DAAED3}" srcOrd="0" destOrd="0" presId="urn:microsoft.com/office/officeart/2008/layout/HexagonCluster"/>
    <dgm:cxn modelId="{FFD2D1B2-F5F2-B540-8C4C-F348D70725BA}" type="presOf" srcId="{F3CD439C-41F5-0D44-8A26-637DF103275B}" destId="{1685916C-5366-A346-9041-4427532F3F3C}" srcOrd="0" destOrd="0" presId="urn:microsoft.com/office/officeart/2008/layout/HexagonCluster"/>
    <dgm:cxn modelId="{C21838B6-C0CF-6844-9A11-9BE3FCD9E697}" type="presOf" srcId="{B6A17705-5657-B940-8D43-BC37BE6293B9}" destId="{8BD0BD11-3B73-414F-91FD-1C4F7E7270CE}" srcOrd="0" destOrd="0" presId="urn:microsoft.com/office/officeart/2008/layout/HexagonCluster"/>
    <dgm:cxn modelId="{066808BB-D7D5-FB42-946E-8AA2490F6C96}" type="presOf" srcId="{26F6310D-150A-7F47-A96C-F81E3632010E}" destId="{0925504F-3CBD-7B4E-9A5D-F30FEB402C84}" srcOrd="0" destOrd="0" presId="urn:microsoft.com/office/officeart/2008/layout/HexagonCluster"/>
    <dgm:cxn modelId="{BE996FC3-D68F-5547-A302-D3DB26FC3E1F}" srcId="{BF862DEB-2C7F-BF4D-9A33-442CA6FAE74D}" destId="{C1BA28C9-9A68-7B42-9402-D4EE634ADFD6}" srcOrd="6" destOrd="0" parTransId="{4ECF6E86-98EE-9E42-89A4-080145DB2CF5}" sibTransId="{21013964-D48A-C641-9FF2-5ED71EEABC02}"/>
    <dgm:cxn modelId="{A26CD9CB-3602-1045-BF58-F134AC72A150}" type="presOf" srcId="{30A24607-83FD-8144-8367-3B59F89EB246}" destId="{FFE7B936-F590-C44A-AB10-429F797D3BAE}" srcOrd="0" destOrd="0" presId="urn:microsoft.com/office/officeart/2008/layout/HexagonCluster"/>
    <dgm:cxn modelId="{1BD70EDA-AB14-5749-B287-6FF28E25E8E7}" type="presOf" srcId="{E5837D38-CF0B-FC4A-A490-BD664E73D2D2}" destId="{549F1340-32D8-0B42-BEC8-5A0B5FB53292}" srcOrd="0" destOrd="0" presId="urn:microsoft.com/office/officeart/2008/layout/HexagonCluster"/>
    <dgm:cxn modelId="{74A4F4E2-A936-A244-B2F1-ACF9F18D2720}" type="presOf" srcId="{DF065ADB-A978-CB41-8B06-03F2165F2FBA}" destId="{6990C0B6-1538-594E-9E20-C002B07DC1A7}" srcOrd="0" destOrd="0" presId="urn:microsoft.com/office/officeart/2008/layout/HexagonCluster"/>
    <dgm:cxn modelId="{0895FDE8-C19F-8940-AD2C-A67A6A58FCA4}" srcId="{BF862DEB-2C7F-BF4D-9A33-442CA6FAE74D}" destId="{B6A17705-5657-B940-8D43-BC37BE6293B9}" srcOrd="0" destOrd="0" parTransId="{8333AAA0-46DA-D846-ABAB-0AE3E922B030}" sibTransId="{129E493B-F733-6C43-A53A-01253CA6123F}"/>
    <dgm:cxn modelId="{381093F5-4459-A54D-A89C-215EDE29AEC5}" srcId="{BF862DEB-2C7F-BF4D-9A33-442CA6FAE74D}" destId="{836A0A9E-EC97-3F4A-85E0-D74632B1F90E}" srcOrd="3" destOrd="0" parTransId="{A222427B-2BDD-BC41-907D-783A0F8B8D5B}" sibTransId="{8A556281-4977-1249-AFF1-9B57BE2868C3}"/>
    <dgm:cxn modelId="{1C8E5EFA-AD77-D84C-B2CB-2184196FF1F7}" type="presOf" srcId="{129E493B-F733-6C43-A53A-01253CA6123F}" destId="{DAD2F491-D933-FB40-B3EF-1AD6E8E52E1A}" srcOrd="0" destOrd="0" presId="urn:microsoft.com/office/officeart/2008/layout/HexagonCluster"/>
    <dgm:cxn modelId="{D47F89FA-657E-B345-9137-634092BCDDAE}" type="presOf" srcId="{BF862DEB-2C7F-BF4D-9A33-442CA6FAE74D}" destId="{FB670D1E-C6EE-0342-87A1-159A8F0F9836}" srcOrd="0" destOrd="0" presId="urn:microsoft.com/office/officeart/2008/layout/HexagonCluster"/>
    <dgm:cxn modelId="{F03FD1FF-31CA-6D43-9C2E-16A7FC4DA207}" srcId="{BF862DEB-2C7F-BF4D-9A33-442CA6FAE74D}" destId="{DFB7D02B-EF57-D34D-BA85-DA6F526B5247}" srcOrd="4" destOrd="0" parTransId="{EF1AD4AE-15B5-7748-81AA-C71E3EF16CBE}" sibTransId="{30A24607-83FD-8144-8367-3B59F89EB246}"/>
    <dgm:cxn modelId="{E4F5DAE6-40F0-CE4A-8F9B-0863933DF6E9}" type="presParOf" srcId="{FB670D1E-C6EE-0342-87A1-159A8F0F9836}" destId="{C2E298F2-7F8D-2144-9365-A5D8686438EB}" srcOrd="0" destOrd="0" presId="urn:microsoft.com/office/officeart/2008/layout/HexagonCluster"/>
    <dgm:cxn modelId="{8647368A-7BE8-2345-8E03-C378FBFA6BDF}" type="presParOf" srcId="{C2E298F2-7F8D-2144-9365-A5D8686438EB}" destId="{8BD0BD11-3B73-414F-91FD-1C4F7E7270CE}" srcOrd="0" destOrd="0" presId="urn:microsoft.com/office/officeart/2008/layout/HexagonCluster"/>
    <dgm:cxn modelId="{581A3B5D-71EC-7E46-8B6C-40695AD3EFAA}" type="presParOf" srcId="{FB670D1E-C6EE-0342-87A1-159A8F0F9836}" destId="{6872F813-B78D-044D-B3C6-10F8A2C7F144}" srcOrd="1" destOrd="0" presId="urn:microsoft.com/office/officeart/2008/layout/HexagonCluster"/>
    <dgm:cxn modelId="{BE6B82BA-B67B-7944-A91D-E3BC05C88F5F}" type="presParOf" srcId="{6872F813-B78D-044D-B3C6-10F8A2C7F144}" destId="{87CCCD68-3753-704E-A306-F060FD6E6BD7}" srcOrd="0" destOrd="0" presId="urn:microsoft.com/office/officeart/2008/layout/HexagonCluster"/>
    <dgm:cxn modelId="{93161696-4B84-DE4A-8D18-A3717F1A1F53}" type="presParOf" srcId="{FB670D1E-C6EE-0342-87A1-159A8F0F9836}" destId="{B64C0311-7DDA-6341-8643-EB4D5EB025A0}" srcOrd="2" destOrd="0" presId="urn:microsoft.com/office/officeart/2008/layout/HexagonCluster"/>
    <dgm:cxn modelId="{C3541073-DA19-464B-81E1-534FD2D5494F}" type="presParOf" srcId="{B64C0311-7DDA-6341-8643-EB4D5EB025A0}" destId="{DAD2F491-D933-FB40-B3EF-1AD6E8E52E1A}" srcOrd="0" destOrd="0" presId="urn:microsoft.com/office/officeart/2008/layout/HexagonCluster"/>
    <dgm:cxn modelId="{C8AE8051-7FC0-B348-B31F-81E3B4DE1B74}" type="presParOf" srcId="{FB670D1E-C6EE-0342-87A1-159A8F0F9836}" destId="{CAC02AE8-F1CA-2B43-B116-A19F32684E7B}" srcOrd="3" destOrd="0" presId="urn:microsoft.com/office/officeart/2008/layout/HexagonCluster"/>
    <dgm:cxn modelId="{D12765CB-D585-CC4D-8DEE-EF0E2EF46A65}" type="presParOf" srcId="{CAC02AE8-F1CA-2B43-B116-A19F32684E7B}" destId="{79012501-C32F-CF43-844A-180FC30F75C4}" srcOrd="0" destOrd="0" presId="urn:microsoft.com/office/officeart/2008/layout/HexagonCluster"/>
    <dgm:cxn modelId="{6DF0A685-BDE9-B347-9B16-61725DE2317A}" type="presParOf" srcId="{FB670D1E-C6EE-0342-87A1-159A8F0F9836}" destId="{BE4296D7-FC65-8241-AB0F-A741E83576B4}" srcOrd="4" destOrd="0" presId="urn:microsoft.com/office/officeart/2008/layout/HexagonCluster"/>
    <dgm:cxn modelId="{EC325ADE-9A98-2149-92C0-F694043EBFDE}" type="presParOf" srcId="{BE4296D7-FC65-8241-AB0F-A741E83576B4}" destId="{549F1340-32D8-0B42-BEC8-5A0B5FB53292}" srcOrd="0" destOrd="0" presId="urn:microsoft.com/office/officeart/2008/layout/HexagonCluster"/>
    <dgm:cxn modelId="{FBBC3EE4-EFB2-B04F-B153-448CE3B5CBE6}" type="presParOf" srcId="{FB670D1E-C6EE-0342-87A1-159A8F0F9836}" destId="{2CE414D3-F4E7-6942-82A8-B183180C726B}" srcOrd="5" destOrd="0" presId="urn:microsoft.com/office/officeart/2008/layout/HexagonCluster"/>
    <dgm:cxn modelId="{F52BFB1B-0044-C14A-BF3C-10CE7FCA96AA}" type="presParOf" srcId="{2CE414D3-F4E7-6942-82A8-B183180C726B}" destId="{9B02EA81-221F-194B-B373-5B5E5E3A0C30}" srcOrd="0" destOrd="0" presId="urn:microsoft.com/office/officeart/2008/layout/HexagonCluster"/>
    <dgm:cxn modelId="{5068215E-6133-974E-B637-BBE1054A6DA2}" type="presParOf" srcId="{FB670D1E-C6EE-0342-87A1-159A8F0F9836}" destId="{B97550DE-0D90-1246-AF6A-159BEADA6741}" srcOrd="6" destOrd="0" presId="urn:microsoft.com/office/officeart/2008/layout/HexagonCluster"/>
    <dgm:cxn modelId="{F21083BE-C14C-434A-885B-DD4985C90B90}" type="presParOf" srcId="{B97550DE-0D90-1246-AF6A-159BEADA6741}" destId="{1D1BBFC5-454D-8D40-B76C-3CF18545793A}" srcOrd="0" destOrd="0" presId="urn:microsoft.com/office/officeart/2008/layout/HexagonCluster"/>
    <dgm:cxn modelId="{FD5B770D-09BE-3D44-A838-A3F178347A72}" type="presParOf" srcId="{FB670D1E-C6EE-0342-87A1-159A8F0F9836}" destId="{88B4CD71-7B97-B34C-8DF8-17791F90DB0D}" srcOrd="7" destOrd="0" presId="urn:microsoft.com/office/officeart/2008/layout/HexagonCluster"/>
    <dgm:cxn modelId="{C0861CC8-8958-6346-889E-BAA4E36EBD11}" type="presParOf" srcId="{88B4CD71-7B97-B34C-8DF8-17791F90DB0D}" destId="{43A8950C-B033-2643-8E47-504346FF5069}" srcOrd="0" destOrd="0" presId="urn:microsoft.com/office/officeart/2008/layout/HexagonCluster"/>
    <dgm:cxn modelId="{5146CA99-9F1A-564C-8A06-1ACAD30073C6}" type="presParOf" srcId="{FB670D1E-C6EE-0342-87A1-159A8F0F9836}" destId="{4B680A27-BBDD-334E-A6CD-D07ADFB514D2}" srcOrd="8" destOrd="0" presId="urn:microsoft.com/office/officeart/2008/layout/HexagonCluster"/>
    <dgm:cxn modelId="{A1486902-D816-A84F-9EF6-FC14D8111037}" type="presParOf" srcId="{4B680A27-BBDD-334E-A6CD-D07ADFB514D2}" destId="{0925504F-3CBD-7B4E-9A5D-F30FEB402C84}" srcOrd="0" destOrd="0" presId="urn:microsoft.com/office/officeart/2008/layout/HexagonCluster"/>
    <dgm:cxn modelId="{B6335FEA-35D0-F04C-B545-E9B871E7D90D}" type="presParOf" srcId="{FB670D1E-C6EE-0342-87A1-159A8F0F9836}" destId="{4A8B6A25-D991-B64B-90B3-3663833CFD77}" srcOrd="9" destOrd="0" presId="urn:microsoft.com/office/officeart/2008/layout/HexagonCluster"/>
    <dgm:cxn modelId="{57510566-4E78-334B-BBE8-789CDF193721}" type="presParOf" srcId="{4A8B6A25-D991-B64B-90B3-3663833CFD77}" destId="{D15B26CE-1FCE-7D4E-BAB8-6B8B64988D02}" srcOrd="0" destOrd="0" presId="urn:microsoft.com/office/officeart/2008/layout/HexagonCluster"/>
    <dgm:cxn modelId="{F1D5A0EB-3B65-394F-BBB1-A1559C9E70DF}" type="presParOf" srcId="{FB670D1E-C6EE-0342-87A1-159A8F0F9836}" destId="{871FD683-DF12-DC42-94F0-2CB40F01FB39}" srcOrd="10" destOrd="0" presId="urn:microsoft.com/office/officeart/2008/layout/HexagonCluster"/>
    <dgm:cxn modelId="{A20EF1CE-D6D3-2D46-94B0-CCA421FFDA7C}" type="presParOf" srcId="{871FD683-DF12-DC42-94F0-2CB40F01FB39}" destId="{B8C0CF87-0FD6-5448-879B-B5A7BB88952C}" srcOrd="0" destOrd="0" presId="urn:microsoft.com/office/officeart/2008/layout/HexagonCluster"/>
    <dgm:cxn modelId="{30C85E62-80EB-E44A-8FB4-AC6CBE092859}" type="presParOf" srcId="{FB670D1E-C6EE-0342-87A1-159A8F0F9836}" destId="{3112C711-2850-FE48-BB9B-733E7097F8CE}" srcOrd="11" destOrd="0" presId="urn:microsoft.com/office/officeart/2008/layout/HexagonCluster"/>
    <dgm:cxn modelId="{03ED6398-7BA5-D946-8929-6A70AA0662CB}" type="presParOf" srcId="{3112C711-2850-FE48-BB9B-733E7097F8CE}" destId="{2B885A44-05F0-6C4F-AECE-5C724E27EC42}" srcOrd="0" destOrd="0" presId="urn:microsoft.com/office/officeart/2008/layout/HexagonCluster"/>
    <dgm:cxn modelId="{06671DEF-0122-6F42-B7F6-8287F726D862}" type="presParOf" srcId="{FB670D1E-C6EE-0342-87A1-159A8F0F9836}" destId="{BD8DE6F9-3F8F-3C46-BB50-0ACD42D7E5BC}" srcOrd="12" destOrd="0" presId="urn:microsoft.com/office/officeart/2008/layout/HexagonCluster"/>
    <dgm:cxn modelId="{B44B85D8-0F10-C04F-9EAC-736EBF7E8142}" type="presParOf" srcId="{BD8DE6F9-3F8F-3C46-BB50-0ACD42D7E5BC}" destId="{83700013-C8D0-DA41-8153-97BDAE9662FA}" srcOrd="0" destOrd="0" presId="urn:microsoft.com/office/officeart/2008/layout/HexagonCluster"/>
    <dgm:cxn modelId="{7A3EACEE-CA9B-7C44-A408-6854644E9F40}" type="presParOf" srcId="{FB670D1E-C6EE-0342-87A1-159A8F0F9836}" destId="{298BEE68-3488-8B41-BC67-4DBEE1785C3B}" srcOrd="13" destOrd="0" presId="urn:microsoft.com/office/officeart/2008/layout/HexagonCluster"/>
    <dgm:cxn modelId="{59D97E3E-0E10-C941-815F-C4D4A349A54E}" type="presParOf" srcId="{298BEE68-3488-8B41-BC67-4DBEE1785C3B}" destId="{61CD7655-4870-334F-8307-FB0CBDDB8363}" srcOrd="0" destOrd="0" presId="urn:microsoft.com/office/officeart/2008/layout/HexagonCluster"/>
    <dgm:cxn modelId="{1C9F4EF3-5FB9-8E4E-BD2D-333031931D99}" type="presParOf" srcId="{FB670D1E-C6EE-0342-87A1-159A8F0F9836}" destId="{C6F15299-AC3A-7F4B-86FE-51EB1D4127C5}" srcOrd="14" destOrd="0" presId="urn:microsoft.com/office/officeart/2008/layout/HexagonCluster"/>
    <dgm:cxn modelId="{24544D50-D1AF-9E44-9348-A42E29780CEE}" type="presParOf" srcId="{C6F15299-AC3A-7F4B-86FE-51EB1D4127C5}" destId="{67AC4E9A-BA6A-8F47-BD20-FE5F02ADAC97}" srcOrd="0" destOrd="0" presId="urn:microsoft.com/office/officeart/2008/layout/HexagonCluster"/>
    <dgm:cxn modelId="{6F097F92-3821-6444-8DBB-65F925BB33A4}" type="presParOf" srcId="{FB670D1E-C6EE-0342-87A1-159A8F0F9836}" destId="{527AFD49-AA92-F244-8B71-E3327EC2CFF3}" srcOrd="15" destOrd="0" presId="urn:microsoft.com/office/officeart/2008/layout/HexagonCluster"/>
    <dgm:cxn modelId="{62F060C1-507A-B040-9D94-914EF4BFF73B}" type="presParOf" srcId="{527AFD49-AA92-F244-8B71-E3327EC2CFF3}" destId="{CEC057F1-0E5A-B340-9DB7-92403C00B424}" srcOrd="0" destOrd="0" presId="urn:microsoft.com/office/officeart/2008/layout/HexagonCluster"/>
    <dgm:cxn modelId="{01EC2890-2FA7-CA45-ACC5-DDE836B7E5A0}" type="presParOf" srcId="{FB670D1E-C6EE-0342-87A1-159A8F0F9836}" destId="{3413074A-4D6D-5F4F-A47C-AE00E0E208C0}" srcOrd="16" destOrd="0" presId="urn:microsoft.com/office/officeart/2008/layout/HexagonCluster"/>
    <dgm:cxn modelId="{85A93AA3-DACF-5944-A8C1-4553524DCF83}" type="presParOf" srcId="{3413074A-4D6D-5F4F-A47C-AE00E0E208C0}" destId="{EB3DA769-1B24-614E-BAC6-D5F12B138D08}" srcOrd="0" destOrd="0" presId="urn:microsoft.com/office/officeart/2008/layout/HexagonCluster"/>
    <dgm:cxn modelId="{6D312A30-833C-8946-A1DD-1110DAE130D9}" type="presParOf" srcId="{FB670D1E-C6EE-0342-87A1-159A8F0F9836}" destId="{04523769-D4A5-2D48-B2BE-AC32118621C0}" srcOrd="17" destOrd="0" presId="urn:microsoft.com/office/officeart/2008/layout/HexagonCluster"/>
    <dgm:cxn modelId="{7B7790BC-1637-6046-87BD-91484B64D908}" type="presParOf" srcId="{04523769-D4A5-2D48-B2BE-AC32118621C0}" destId="{94454F46-2AA5-F84F-9CFC-66E63FFECD31}" srcOrd="0" destOrd="0" presId="urn:microsoft.com/office/officeart/2008/layout/HexagonCluster"/>
    <dgm:cxn modelId="{E30611A6-8F56-9C4A-B5DD-7B98EFB0159D}" type="presParOf" srcId="{FB670D1E-C6EE-0342-87A1-159A8F0F9836}" destId="{66E596B0-B293-264E-96FF-F0E9C1A098BC}" srcOrd="18" destOrd="0" presId="urn:microsoft.com/office/officeart/2008/layout/HexagonCluster"/>
    <dgm:cxn modelId="{3FBC8509-3A28-3649-94C7-A7BC813E41BE}" type="presParOf" srcId="{66E596B0-B293-264E-96FF-F0E9C1A098BC}" destId="{FFE7B936-F590-C44A-AB10-429F797D3BAE}" srcOrd="0" destOrd="0" presId="urn:microsoft.com/office/officeart/2008/layout/HexagonCluster"/>
    <dgm:cxn modelId="{C4A53B20-0770-D140-B213-57BD09803F41}" type="presParOf" srcId="{FB670D1E-C6EE-0342-87A1-159A8F0F9836}" destId="{2C725B5B-9A3D-A545-8EA6-9389E38B2513}" srcOrd="19" destOrd="0" presId="urn:microsoft.com/office/officeart/2008/layout/HexagonCluster"/>
    <dgm:cxn modelId="{037D1A5F-16FC-8648-8E42-AF3F71D14051}" type="presParOf" srcId="{2C725B5B-9A3D-A545-8EA6-9389E38B2513}" destId="{46243300-2D53-4D44-9777-E989859A87A4}" srcOrd="0" destOrd="0" presId="urn:microsoft.com/office/officeart/2008/layout/HexagonCluster"/>
    <dgm:cxn modelId="{F9A939A4-FC6F-3642-855B-63AE717D8C0F}" type="presParOf" srcId="{FB670D1E-C6EE-0342-87A1-159A8F0F9836}" destId="{4408FE2B-A8C3-D949-A5B1-BB8573F0C61B}" srcOrd="20" destOrd="0" presId="urn:microsoft.com/office/officeart/2008/layout/HexagonCluster"/>
    <dgm:cxn modelId="{F77CF240-87FB-914C-B897-A4D1A645BA96}" type="presParOf" srcId="{4408FE2B-A8C3-D949-A5B1-BB8573F0C61B}" destId="{6990C0B6-1538-594E-9E20-C002B07DC1A7}" srcOrd="0" destOrd="0" presId="urn:microsoft.com/office/officeart/2008/layout/HexagonCluster"/>
    <dgm:cxn modelId="{1A331B04-C3B5-5E4D-AD45-0BA43E9746DA}" type="presParOf" srcId="{FB670D1E-C6EE-0342-87A1-159A8F0F9836}" destId="{0D8B9381-9589-3747-85FB-70AA95071B84}" srcOrd="21" destOrd="0" presId="urn:microsoft.com/office/officeart/2008/layout/HexagonCluster"/>
    <dgm:cxn modelId="{16749CA8-F2B5-F049-9B62-A26225B982A5}" type="presParOf" srcId="{0D8B9381-9589-3747-85FB-70AA95071B84}" destId="{7A4539EF-A859-1C4D-ABAA-F0B8AAD2A03C}" srcOrd="0" destOrd="0" presId="urn:microsoft.com/office/officeart/2008/layout/HexagonCluster"/>
    <dgm:cxn modelId="{0C3D5DD2-07F9-2F4A-9B5A-8192B9D5CEDD}" type="presParOf" srcId="{FB670D1E-C6EE-0342-87A1-159A8F0F9836}" destId="{967E36B9-51B9-B547-8505-6B3D95B8EEB3}" srcOrd="22" destOrd="0" presId="urn:microsoft.com/office/officeart/2008/layout/HexagonCluster"/>
    <dgm:cxn modelId="{37305037-F95A-0044-B196-700114A6AE80}" type="presParOf" srcId="{967E36B9-51B9-B547-8505-6B3D95B8EEB3}" destId="{1685916C-5366-A346-9041-4427532F3F3C}" srcOrd="0" destOrd="0" presId="urn:microsoft.com/office/officeart/2008/layout/HexagonCluster"/>
    <dgm:cxn modelId="{35027939-3C9E-9847-9BF2-61493707B579}" type="presParOf" srcId="{FB670D1E-C6EE-0342-87A1-159A8F0F9836}" destId="{0EA97001-C37C-6A4F-8B0F-1518998CF946}" srcOrd="23" destOrd="0" presId="urn:microsoft.com/office/officeart/2008/layout/HexagonCluster"/>
    <dgm:cxn modelId="{55EB3801-2D1B-2143-812C-06606F659B6A}" type="presParOf" srcId="{0EA97001-C37C-6A4F-8B0F-1518998CF946}" destId="{9D6CCF5F-0971-4A48-899B-C5B0C224C755}" srcOrd="0" destOrd="0" presId="urn:microsoft.com/office/officeart/2008/layout/HexagonCluster"/>
    <dgm:cxn modelId="{BB290A30-1F03-5946-B045-2BC9705041AB}" type="presParOf" srcId="{FB670D1E-C6EE-0342-87A1-159A8F0F9836}" destId="{6985AD8F-E9AB-ED46-A31B-3CF75F5AF53A}" srcOrd="24" destOrd="0" presId="urn:microsoft.com/office/officeart/2008/layout/HexagonCluster"/>
    <dgm:cxn modelId="{33068E8F-6656-5F4D-AC70-FAEEEBDCE088}" type="presParOf" srcId="{6985AD8F-E9AB-ED46-A31B-3CF75F5AF53A}" destId="{66DA081E-B01C-F64C-8493-15F819F5E2D2}" srcOrd="0" destOrd="0" presId="urn:microsoft.com/office/officeart/2008/layout/HexagonCluster"/>
    <dgm:cxn modelId="{D2F774B7-B190-6848-8636-C1C68B63DDAF}" type="presParOf" srcId="{FB670D1E-C6EE-0342-87A1-159A8F0F9836}" destId="{405C9C85-D8D2-2E48-9F95-B122D3F62A28}" srcOrd="25" destOrd="0" presId="urn:microsoft.com/office/officeart/2008/layout/HexagonCluster"/>
    <dgm:cxn modelId="{015A7106-9D5A-3A4A-A2F2-26CA10FBEBF9}" type="presParOf" srcId="{405C9C85-D8D2-2E48-9F95-B122D3F62A28}" destId="{0FCE78E7-811D-7C4A-B3FE-8D9DEAA5E5CC}" srcOrd="0" destOrd="0" presId="urn:microsoft.com/office/officeart/2008/layout/HexagonCluster"/>
    <dgm:cxn modelId="{3DA26866-31FE-9A46-9840-E6E056F882BE}" type="presParOf" srcId="{FB670D1E-C6EE-0342-87A1-159A8F0F9836}" destId="{0E8868EC-31A2-D44A-8212-61640196EFAF}" srcOrd="26" destOrd="0" presId="urn:microsoft.com/office/officeart/2008/layout/HexagonCluster"/>
    <dgm:cxn modelId="{1405004E-DF68-2949-B46A-B2C4E05EA4C2}" type="presParOf" srcId="{0E8868EC-31A2-D44A-8212-61640196EFAF}" destId="{AC71AA3B-3F50-6145-9BB1-16A078DAAED3}" srcOrd="0" destOrd="0" presId="urn:microsoft.com/office/officeart/2008/layout/HexagonCluster"/>
    <dgm:cxn modelId="{0032B998-18F5-2544-9071-DB0283EE7A54}" type="presParOf" srcId="{FB670D1E-C6EE-0342-87A1-159A8F0F9836}" destId="{19EB0158-24F5-404E-8112-11FD9C2E3FFD}" srcOrd="27" destOrd="0" presId="urn:microsoft.com/office/officeart/2008/layout/HexagonCluster"/>
    <dgm:cxn modelId="{B475F9F4-15DE-AC4E-B7CF-E3A5CC7A3C69}" type="presParOf" srcId="{19EB0158-24F5-404E-8112-11FD9C2E3FFD}" destId="{B27F3009-2A95-1A44-980C-A3B177DB601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5FF0EF-607B-F049-A615-3594EB12CEA6}" type="doc">
      <dgm:prSet loTypeId="urn:microsoft.com/office/officeart/2005/8/layout/pList1" loCatId="" qsTypeId="urn:microsoft.com/office/officeart/2005/8/quickstyle/simple1" qsCatId="simple" csTypeId="urn:microsoft.com/office/officeart/2005/8/colors/accent1_2" csCatId="accent1" phldr="1"/>
      <dgm:spPr/>
    </dgm:pt>
    <dgm:pt modelId="{16E585DB-8684-D04A-AE7E-40A63211D717}">
      <dgm:prSet phldrT="[Text]"/>
      <dgm:spPr/>
      <dgm:t>
        <a:bodyPr/>
        <a:lstStyle/>
        <a:p>
          <a:r>
            <a:rPr lang="en-GB" dirty="0"/>
            <a:t>DAAD</a:t>
          </a:r>
        </a:p>
      </dgm:t>
    </dgm:pt>
    <dgm:pt modelId="{36FED48B-3C9B-7A40-B71B-573A5CDCF6FE}" type="parTrans" cxnId="{1048A06B-98C1-3545-BEEB-C0F4B8E0BC97}">
      <dgm:prSet/>
      <dgm:spPr/>
      <dgm:t>
        <a:bodyPr/>
        <a:lstStyle/>
        <a:p>
          <a:endParaRPr lang="en-GB"/>
        </a:p>
      </dgm:t>
    </dgm:pt>
    <dgm:pt modelId="{A6198B4B-5A7D-F343-B7D6-5F3A2B5CB8B2}" type="sibTrans" cxnId="{1048A06B-98C1-3545-BEEB-C0F4B8E0BC97}">
      <dgm:prSet/>
      <dgm:spPr/>
      <dgm:t>
        <a:bodyPr/>
        <a:lstStyle/>
        <a:p>
          <a:endParaRPr lang="en-GB"/>
        </a:p>
      </dgm:t>
    </dgm:pt>
    <dgm:pt modelId="{5C915886-F4FD-6F4A-846B-711980AEB5A5}">
      <dgm:prSet phldrT="[Text]"/>
      <dgm:spPr/>
      <dgm:t>
        <a:bodyPr/>
        <a:lstStyle/>
        <a:p>
          <a:r>
            <a:rPr lang="uk-UA" dirty="0"/>
            <a:t>Вишеградської стипендії</a:t>
          </a:r>
          <a:endParaRPr lang="en-GB" dirty="0"/>
        </a:p>
      </dgm:t>
    </dgm:pt>
    <dgm:pt modelId="{81C698F8-73D2-5045-ACDE-6F0E77A7F85E}" type="parTrans" cxnId="{80EDF49C-A0DC-414B-8CDD-113D6B915E6E}">
      <dgm:prSet/>
      <dgm:spPr/>
      <dgm:t>
        <a:bodyPr/>
        <a:lstStyle/>
        <a:p>
          <a:endParaRPr lang="en-GB"/>
        </a:p>
      </dgm:t>
    </dgm:pt>
    <dgm:pt modelId="{E75EB3D2-2771-6349-9922-857A934A247A}" type="sibTrans" cxnId="{80EDF49C-A0DC-414B-8CDD-113D6B915E6E}">
      <dgm:prSet/>
      <dgm:spPr/>
      <dgm:t>
        <a:bodyPr/>
        <a:lstStyle/>
        <a:p>
          <a:endParaRPr lang="en-GB"/>
        </a:p>
      </dgm:t>
    </dgm:pt>
    <dgm:pt modelId="{8A47E589-6AFA-E54D-B385-2A796A6D45A2}">
      <dgm:prSet/>
      <dgm:spPr/>
      <dgm:t>
        <a:bodyPr/>
        <a:lstStyle/>
        <a:p>
          <a:r>
            <a:rPr lang="uk-UA" dirty="0"/>
            <a:t>Еразмус</a:t>
          </a:r>
          <a:endParaRPr lang="en-GB" dirty="0"/>
        </a:p>
      </dgm:t>
    </dgm:pt>
    <dgm:pt modelId="{184E13CA-6C77-2E46-A0A2-28762053AF3D}" type="parTrans" cxnId="{380E0C64-E91C-D749-97D5-898E50D0DA1E}">
      <dgm:prSet/>
      <dgm:spPr/>
      <dgm:t>
        <a:bodyPr/>
        <a:lstStyle/>
        <a:p>
          <a:endParaRPr lang="en-GB"/>
        </a:p>
      </dgm:t>
    </dgm:pt>
    <dgm:pt modelId="{07C63A09-8F1E-4346-86FB-52569204CF66}" type="sibTrans" cxnId="{380E0C64-E91C-D749-97D5-898E50D0DA1E}">
      <dgm:prSet/>
      <dgm:spPr/>
      <dgm:t>
        <a:bodyPr/>
        <a:lstStyle/>
        <a:p>
          <a:endParaRPr lang="en-GB"/>
        </a:p>
      </dgm:t>
    </dgm:pt>
    <dgm:pt modelId="{262B4630-340C-3548-AAC9-D0781B7972DC}">
      <dgm:prSet/>
      <dgm:spPr/>
      <dgm:t>
        <a:bodyPr/>
        <a:lstStyle/>
        <a:p>
          <a:r>
            <a:rPr lang="uk-UA" dirty="0"/>
            <a:t>Фонду </a:t>
          </a:r>
          <a:r>
            <a:rPr lang="en-GB" dirty="0"/>
            <a:t>Fulbright</a:t>
          </a:r>
        </a:p>
      </dgm:t>
    </dgm:pt>
    <dgm:pt modelId="{35224EDB-854F-1745-B805-321C3A87EA05}" type="parTrans" cxnId="{040E782E-1AE6-8B41-9952-E3A60A0B2EFA}">
      <dgm:prSet/>
      <dgm:spPr/>
      <dgm:t>
        <a:bodyPr/>
        <a:lstStyle/>
        <a:p>
          <a:endParaRPr lang="en-GB"/>
        </a:p>
      </dgm:t>
    </dgm:pt>
    <dgm:pt modelId="{B2A0FEB0-725E-884C-A0F4-5EC7EAD7771C}" type="sibTrans" cxnId="{040E782E-1AE6-8B41-9952-E3A60A0B2EFA}">
      <dgm:prSet/>
      <dgm:spPr/>
      <dgm:t>
        <a:bodyPr/>
        <a:lstStyle/>
        <a:p>
          <a:endParaRPr lang="en-GB"/>
        </a:p>
      </dgm:t>
    </dgm:pt>
    <dgm:pt modelId="{14BDE8EC-1D95-2D4E-9841-5514C8EA9669}">
      <dgm:prSet/>
      <dgm:spPr/>
      <dgm:t>
        <a:bodyPr/>
        <a:lstStyle/>
        <a:p>
          <a:r>
            <a:rPr lang="en-GB" dirty="0"/>
            <a:t>Mevlana Exchange</a:t>
          </a:r>
        </a:p>
      </dgm:t>
    </dgm:pt>
    <dgm:pt modelId="{C265C6E7-38B0-9246-80FC-D97EF8CDDAC8}" type="parTrans" cxnId="{FBB0FEB8-ADC6-4C44-A2F1-B8DA0BD5C64B}">
      <dgm:prSet/>
      <dgm:spPr/>
      <dgm:t>
        <a:bodyPr/>
        <a:lstStyle/>
        <a:p>
          <a:endParaRPr lang="en-GB"/>
        </a:p>
      </dgm:t>
    </dgm:pt>
    <dgm:pt modelId="{99E59685-6459-CE4E-8C57-787BB3BC0C28}" type="sibTrans" cxnId="{FBB0FEB8-ADC6-4C44-A2F1-B8DA0BD5C64B}">
      <dgm:prSet/>
      <dgm:spPr/>
      <dgm:t>
        <a:bodyPr/>
        <a:lstStyle/>
        <a:p>
          <a:endParaRPr lang="en-GB"/>
        </a:p>
      </dgm:t>
    </dgm:pt>
    <dgm:pt modelId="{8C847D20-231A-6E42-97C4-084EA84F9A96}" type="pres">
      <dgm:prSet presAssocID="{6E5FF0EF-607B-F049-A615-3594EB12CEA6}" presName="Name0" presStyleCnt="0">
        <dgm:presLayoutVars>
          <dgm:dir/>
          <dgm:resizeHandles val="exact"/>
        </dgm:presLayoutVars>
      </dgm:prSet>
      <dgm:spPr/>
    </dgm:pt>
    <dgm:pt modelId="{DF45F439-3710-2247-BE9E-FCB76351C1DE}" type="pres">
      <dgm:prSet presAssocID="{16E585DB-8684-D04A-AE7E-40A63211D717}" presName="compNode" presStyleCnt="0"/>
      <dgm:spPr/>
    </dgm:pt>
    <dgm:pt modelId="{D4B3A2D9-C755-DC4A-AE45-1153D91A4876}" type="pres">
      <dgm:prSet presAssocID="{16E585DB-8684-D04A-AE7E-40A63211D717}" presName="pictRect" presStyleLbl="node1" presStyleIdx="0" presStyleCnt="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28" t="1535" r="-3428" b="1535"/>
          </a:stretch>
        </a:blipFill>
      </dgm:spPr>
    </dgm:pt>
    <dgm:pt modelId="{9BFAA5F9-08D2-CF41-BBF6-C3FB50F34282}" type="pres">
      <dgm:prSet presAssocID="{16E585DB-8684-D04A-AE7E-40A63211D717}" presName="textRect" presStyleLbl="revTx" presStyleIdx="0" presStyleCnt="5">
        <dgm:presLayoutVars>
          <dgm:bulletEnabled val="1"/>
        </dgm:presLayoutVars>
      </dgm:prSet>
      <dgm:spPr/>
    </dgm:pt>
    <dgm:pt modelId="{1276F730-1F59-FD48-99EA-CCF7A2F18EB8}" type="pres">
      <dgm:prSet presAssocID="{A6198B4B-5A7D-F343-B7D6-5F3A2B5CB8B2}" presName="sibTrans" presStyleLbl="sibTrans2D1" presStyleIdx="0" presStyleCnt="0"/>
      <dgm:spPr/>
    </dgm:pt>
    <dgm:pt modelId="{AFC1B9DB-21B4-8D42-AF24-D24030F4196E}" type="pres">
      <dgm:prSet presAssocID="{5C915886-F4FD-6F4A-846B-711980AEB5A5}" presName="compNode" presStyleCnt="0"/>
      <dgm:spPr/>
    </dgm:pt>
    <dgm:pt modelId="{44312CB5-4EB2-4142-9D7A-4D8C1EB7C150}" type="pres">
      <dgm:prSet presAssocID="{5C915886-F4FD-6F4A-846B-711980AEB5A5}" presName="pictRect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CBD39B6C-F46F-3B4E-BC55-A59A5BD48CC1}" type="pres">
      <dgm:prSet presAssocID="{5C915886-F4FD-6F4A-846B-711980AEB5A5}" presName="textRect" presStyleLbl="revTx" presStyleIdx="1" presStyleCnt="5">
        <dgm:presLayoutVars>
          <dgm:bulletEnabled val="1"/>
        </dgm:presLayoutVars>
      </dgm:prSet>
      <dgm:spPr/>
    </dgm:pt>
    <dgm:pt modelId="{8C5CFFD8-9655-004C-8ADD-26D2AD8BC8E4}" type="pres">
      <dgm:prSet presAssocID="{E75EB3D2-2771-6349-9922-857A934A247A}" presName="sibTrans" presStyleLbl="sibTrans2D1" presStyleIdx="0" presStyleCnt="0"/>
      <dgm:spPr/>
    </dgm:pt>
    <dgm:pt modelId="{CA14E2F2-3F1D-7945-B1EA-B53C46F200F1}" type="pres">
      <dgm:prSet presAssocID="{8A47E589-6AFA-E54D-B385-2A796A6D45A2}" presName="compNode" presStyleCnt="0"/>
      <dgm:spPr/>
    </dgm:pt>
    <dgm:pt modelId="{F66B158A-4F4C-9F48-B2CC-A9D8BDD3F22B}" type="pres">
      <dgm:prSet presAssocID="{8A47E589-6AFA-E54D-B385-2A796A6D45A2}" presName="pict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1F19113A-2601-D34D-A9E1-42F9C91AC7C6}" type="pres">
      <dgm:prSet presAssocID="{8A47E589-6AFA-E54D-B385-2A796A6D45A2}" presName="textRect" presStyleLbl="revTx" presStyleIdx="2" presStyleCnt="5">
        <dgm:presLayoutVars>
          <dgm:bulletEnabled val="1"/>
        </dgm:presLayoutVars>
      </dgm:prSet>
      <dgm:spPr/>
    </dgm:pt>
    <dgm:pt modelId="{6545BCAA-A243-2049-BF06-54916A2C4371}" type="pres">
      <dgm:prSet presAssocID="{07C63A09-8F1E-4346-86FB-52569204CF66}" presName="sibTrans" presStyleLbl="sibTrans2D1" presStyleIdx="0" presStyleCnt="0"/>
      <dgm:spPr/>
    </dgm:pt>
    <dgm:pt modelId="{E0B5D666-7545-064B-94F7-A3CE8A487BFA}" type="pres">
      <dgm:prSet presAssocID="{262B4630-340C-3548-AAC9-D0781B7972DC}" presName="compNode" presStyleCnt="0"/>
      <dgm:spPr/>
    </dgm:pt>
    <dgm:pt modelId="{0718BE33-026C-CC43-9D12-B93836816E45}" type="pres">
      <dgm:prSet presAssocID="{262B4630-340C-3548-AAC9-D0781B7972DC}" presName="pictRect" presStyleLbl="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7414AE4B-C6A7-734D-80D0-D7E44535CF65}" type="pres">
      <dgm:prSet presAssocID="{262B4630-340C-3548-AAC9-D0781B7972DC}" presName="textRect" presStyleLbl="revTx" presStyleIdx="3" presStyleCnt="5">
        <dgm:presLayoutVars>
          <dgm:bulletEnabled val="1"/>
        </dgm:presLayoutVars>
      </dgm:prSet>
      <dgm:spPr/>
    </dgm:pt>
    <dgm:pt modelId="{42AD1793-9581-7845-B6ED-EFBB323A9F4E}" type="pres">
      <dgm:prSet presAssocID="{B2A0FEB0-725E-884C-A0F4-5EC7EAD7771C}" presName="sibTrans" presStyleLbl="sibTrans2D1" presStyleIdx="0" presStyleCnt="0"/>
      <dgm:spPr/>
    </dgm:pt>
    <dgm:pt modelId="{FFCC7920-BA01-F249-9D13-CA5CCC462595}" type="pres">
      <dgm:prSet presAssocID="{14BDE8EC-1D95-2D4E-9841-5514C8EA9669}" presName="compNode" presStyleCnt="0"/>
      <dgm:spPr/>
    </dgm:pt>
    <dgm:pt modelId="{AB8AD2AB-45B8-BC4D-A428-30ACB063FFAD}" type="pres">
      <dgm:prSet presAssocID="{14BDE8EC-1D95-2D4E-9841-5514C8EA9669}" presName="pictRect" presStyleLbl="node1" presStyleIdx="4" presStyleCnt="5" custLinFactNeighborX="-50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816" t="-3312" r="8816" b="-3312"/>
          </a:stretch>
        </a:blipFill>
      </dgm:spPr>
    </dgm:pt>
    <dgm:pt modelId="{CFDF5706-0F93-7249-8148-94C717A9505B}" type="pres">
      <dgm:prSet presAssocID="{14BDE8EC-1D95-2D4E-9841-5514C8EA9669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73359005-8918-2E46-B3E5-63EE5B9C5F67}" type="presOf" srcId="{B2A0FEB0-725E-884C-A0F4-5EC7EAD7771C}" destId="{42AD1793-9581-7845-B6ED-EFBB323A9F4E}" srcOrd="0" destOrd="0" presId="urn:microsoft.com/office/officeart/2005/8/layout/pList1"/>
    <dgm:cxn modelId="{9385132C-D1A2-4B43-8D4E-94E8B48DDEF4}" type="presOf" srcId="{07C63A09-8F1E-4346-86FB-52569204CF66}" destId="{6545BCAA-A243-2049-BF06-54916A2C4371}" srcOrd="0" destOrd="0" presId="urn:microsoft.com/office/officeart/2005/8/layout/pList1"/>
    <dgm:cxn modelId="{040E782E-1AE6-8B41-9952-E3A60A0B2EFA}" srcId="{6E5FF0EF-607B-F049-A615-3594EB12CEA6}" destId="{262B4630-340C-3548-AAC9-D0781B7972DC}" srcOrd="3" destOrd="0" parTransId="{35224EDB-854F-1745-B805-321C3A87EA05}" sibTransId="{B2A0FEB0-725E-884C-A0F4-5EC7EAD7771C}"/>
    <dgm:cxn modelId="{5437C846-A97B-0B4A-BCD2-F833B841ECF7}" type="presOf" srcId="{8A47E589-6AFA-E54D-B385-2A796A6D45A2}" destId="{1F19113A-2601-D34D-A9E1-42F9C91AC7C6}" srcOrd="0" destOrd="0" presId="urn:microsoft.com/office/officeart/2005/8/layout/pList1"/>
    <dgm:cxn modelId="{380E0C64-E91C-D749-97D5-898E50D0DA1E}" srcId="{6E5FF0EF-607B-F049-A615-3594EB12CEA6}" destId="{8A47E589-6AFA-E54D-B385-2A796A6D45A2}" srcOrd="2" destOrd="0" parTransId="{184E13CA-6C77-2E46-A0A2-28762053AF3D}" sibTransId="{07C63A09-8F1E-4346-86FB-52569204CF66}"/>
    <dgm:cxn modelId="{1048A06B-98C1-3545-BEEB-C0F4B8E0BC97}" srcId="{6E5FF0EF-607B-F049-A615-3594EB12CEA6}" destId="{16E585DB-8684-D04A-AE7E-40A63211D717}" srcOrd="0" destOrd="0" parTransId="{36FED48B-3C9B-7A40-B71B-573A5CDCF6FE}" sibTransId="{A6198B4B-5A7D-F343-B7D6-5F3A2B5CB8B2}"/>
    <dgm:cxn modelId="{7C117286-E3AE-E447-B279-4D392379A16F}" type="presOf" srcId="{5C915886-F4FD-6F4A-846B-711980AEB5A5}" destId="{CBD39B6C-F46F-3B4E-BC55-A59A5BD48CC1}" srcOrd="0" destOrd="0" presId="urn:microsoft.com/office/officeart/2005/8/layout/pList1"/>
    <dgm:cxn modelId="{80EDF49C-A0DC-414B-8CDD-113D6B915E6E}" srcId="{6E5FF0EF-607B-F049-A615-3594EB12CEA6}" destId="{5C915886-F4FD-6F4A-846B-711980AEB5A5}" srcOrd="1" destOrd="0" parTransId="{81C698F8-73D2-5045-ACDE-6F0E77A7F85E}" sibTransId="{E75EB3D2-2771-6349-9922-857A934A247A}"/>
    <dgm:cxn modelId="{2108DAAF-DC91-464E-BD44-E60A08D2D9FF}" type="presOf" srcId="{E75EB3D2-2771-6349-9922-857A934A247A}" destId="{8C5CFFD8-9655-004C-8ADD-26D2AD8BC8E4}" srcOrd="0" destOrd="0" presId="urn:microsoft.com/office/officeart/2005/8/layout/pList1"/>
    <dgm:cxn modelId="{4CE4B8B5-2DCC-294D-A08D-321F402320EA}" type="presOf" srcId="{262B4630-340C-3548-AAC9-D0781B7972DC}" destId="{7414AE4B-C6A7-734D-80D0-D7E44535CF65}" srcOrd="0" destOrd="0" presId="urn:microsoft.com/office/officeart/2005/8/layout/pList1"/>
    <dgm:cxn modelId="{FBB0FEB8-ADC6-4C44-A2F1-B8DA0BD5C64B}" srcId="{6E5FF0EF-607B-F049-A615-3594EB12CEA6}" destId="{14BDE8EC-1D95-2D4E-9841-5514C8EA9669}" srcOrd="4" destOrd="0" parTransId="{C265C6E7-38B0-9246-80FC-D97EF8CDDAC8}" sibTransId="{99E59685-6459-CE4E-8C57-787BB3BC0C28}"/>
    <dgm:cxn modelId="{CB4C8BD6-45D5-9D4B-A829-B3CF0E097D18}" type="presOf" srcId="{14BDE8EC-1D95-2D4E-9841-5514C8EA9669}" destId="{CFDF5706-0F93-7249-8148-94C717A9505B}" srcOrd="0" destOrd="0" presId="urn:microsoft.com/office/officeart/2005/8/layout/pList1"/>
    <dgm:cxn modelId="{484644DC-C1FB-9545-82BA-FF1AF6B195D3}" type="presOf" srcId="{6E5FF0EF-607B-F049-A615-3594EB12CEA6}" destId="{8C847D20-231A-6E42-97C4-084EA84F9A96}" srcOrd="0" destOrd="0" presId="urn:microsoft.com/office/officeart/2005/8/layout/pList1"/>
    <dgm:cxn modelId="{579E22DF-3F15-C345-B37F-E1D7B35B2F11}" type="presOf" srcId="{A6198B4B-5A7D-F343-B7D6-5F3A2B5CB8B2}" destId="{1276F730-1F59-FD48-99EA-CCF7A2F18EB8}" srcOrd="0" destOrd="0" presId="urn:microsoft.com/office/officeart/2005/8/layout/pList1"/>
    <dgm:cxn modelId="{96B7C6F8-D886-0841-B2DD-728ED83E8E51}" type="presOf" srcId="{16E585DB-8684-D04A-AE7E-40A63211D717}" destId="{9BFAA5F9-08D2-CF41-BBF6-C3FB50F34282}" srcOrd="0" destOrd="0" presId="urn:microsoft.com/office/officeart/2005/8/layout/pList1"/>
    <dgm:cxn modelId="{790AC5F5-B220-544F-B1BD-101579B2E9E1}" type="presParOf" srcId="{8C847D20-231A-6E42-97C4-084EA84F9A96}" destId="{DF45F439-3710-2247-BE9E-FCB76351C1DE}" srcOrd="0" destOrd="0" presId="urn:microsoft.com/office/officeart/2005/8/layout/pList1"/>
    <dgm:cxn modelId="{F73C602D-6BE6-F846-9CE4-EB35BED956D6}" type="presParOf" srcId="{DF45F439-3710-2247-BE9E-FCB76351C1DE}" destId="{D4B3A2D9-C755-DC4A-AE45-1153D91A4876}" srcOrd="0" destOrd="0" presId="urn:microsoft.com/office/officeart/2005/8/layout/pList1"/>
    <dgm:cxn modelId="{58421340-9A59-C341-8FC8-0B6956435CF5}" type="presParOf" srcId="{DF45F439-3710-2247-BE9E-FCB76351C1DE}" destId="{9BFAA5F9-08D2-CF41-BBF6-C3FB50F34282}" srcOrd="1" destOrd="0" presId="urn:microsoft.com/office/officeart/2005/8/layout/pList1"/>
    <dgm:cxn modelId="{2B6F640D-927F-8544-824F-33FACFE9C333}" type="presParOf" srcId="{8C847D20-231A-6E42-97C4-084EA84F9A96}" destId="{1276F730-1F59-FD48-99EA-CCF7A2F18EB8}" srcOrd="1" destOrd="0" presId="urn:microsoft.com/office/officeart/2005/8/layout/pList1"/>
    <dgm:cxn modelId="{3F1C1106-CEB2-3845-AEE2-0E6FDB48E228}" type="presParOf" srcId="{8C847D20-231A-6E42-97C4-084EA84F9A96}" destId="{AFC1B9DB-21B4-8D42-AF24-D24030F4196E}" srcOrd="2" destOrd="0" presId="urn:microsoft.com/office/officeart/2005/8/layout/pList1"/>
    <dgm:cxn modelId="{EAC88C04-2FCD-0449-B1A9-8938CB97A997}" type="presParOf" srcId="{AFC1B9DB-21B4-8D42-AF24-D24030F4196E}" destId="{44312CB5-4EB2-4142-9D7A-4D8C1EB7C150}" srcOrd="0" destOrd="0" presId="urn:microsoft.com/office/officeart/2005/8/layout/pList1"/>
    <dgm:cxn modelId="{A449F936-75B0-7046-BCE2-685A0D9F7290}" type="presParOf" srcId="{AFC1B9DB-21B4-8D42-AF24-D24030F4196E}" destId="{CBD39B6C-F46F-3B4E-BC55-A59A5BD48CC1}" srcOrd="1" destOrd="0" presId="urn:microsoft.com/office/officeart/2005/8/layout/pList1"/>
    <dgm:cxn modelId="{A9741810-D690-BC42-AC9B-09DF3375836B}" type="presParOf" srcId="{8C847D20-231A-6E42-97C4-084EA84F9A96}" destId="{8C5CFFD8-9655-004C-8ADD-26D2AD8BC8E4}" srcOrd="3" destOrd="0" presId="urn:microsoft.com/office/officeart/2005/8/layout/pList1"/>
    <dgm:cxn modelId="{5A0AEB54-0DF0-0243-B1C9-FF7DA54167B3}" type="presParOf" srcId="{8C847D20-231A-6E42-97C4-084EA84F9A96}" destId="{CA14E2F2-3F1D-7945-B1EA-B53C46F200F1}" srcOrd="4" destOrd="0" presId="urn:microsoft.com/office/officeart/2005/8/layout/pList1"/>
    <dgm:cxn modelId="{4689BD49-FFC6-674E-A3E1-26759A579646}" type="presParOf" srcId="{CA14E2F2-3F1D-7945-B1EA-B53C46F200F1}" destId="{F66B158A-4F4C-9F48-B2CC-A9D8BDD3F22B}" srcOrd="0" destOrd="0" presId="urn:microsoft.com/office/officeart/2005/8/layout/pList1"/>
    <dgm:cxn modelId="{FB8903C2-7038-4344-A4DF-852455F50A01}" type="presParOf" srcId="{CA14E2F2-3F1D-7945-B1EA-B53C46F200F1}" destId="{1F19113A-2601-D34D-A9E1-42F9C91AC7C6}" srcOrd="1" destOrd="0" presId="urn:microsoft.com/office/officeart/2005/8/layout/pList1"/>
    <dgm:cxn modelId="{9B56CEB6-57AD-2041-86A2-B37DBE09795F}" type="presParOf" srcId="{8C847D20-231A-6E42-97C4-084EA84F9A96}" destId="{6545BCAA-A243-2049-BF06-54916A2C4371}" srcOrd="5" destOrd="0" presId="urn:microsoft.com/office/officeart/2005/8/layout/pList1"/>
    <dgm:cxn modelId="{9E0532ED-43B6-4749-BFEF-56EE26227890}" type="presParOf" srcId="{8C847D20-231A-6E42-97C4-084EA84F9A96}" destId="{E0B5D666-7545-064B-94F7-A3CE8A487BFA}" srcOrd="6" destOrd="0" presId="urn:microsoft.com/office/officeart/2005/8/layout/pList1"/>
    <dgm:cxn modelId="{44A29A14-0452-8240-84F9-7B5431632ECC}" type="presParOf" srcId="{E0B5D666-7545-064B-94F7-A3CE8A487BFA}" destId="{0718BE33-026C-CC43-9D12-B93836816E45}" srcOrd="0" destOrd="0" presId="urn:microsoft.com/office/officeart/2005/8/layout/pList1"/>
    <dgm:cxn modelId="{7876C44A-965E-6347-8325-9BF2255B2C99}" type="presParOf" srcId="{E0B5D666-7545-064B-94F7-A3CE8A487BFA}" destId="{7414AE4B-C6A7-734D-80D0-D7E44535CF65}" srcOrd="1" destOrd="0" presId="urn:microsoft.com/office/officeart/2005/8/layout/pList1"/>
    <dgm:cxn modelId="{9DA9CCE0-5332-884C-9B40-6D1A076157BB}" type="presParOf" srcId="{8C847D20-231A-6E42-97C4-084EA84F9A96}" destId="{42AD1793-9581-7845-B6ED-EFBB323A9F4E}" srcOrd="7" destOrd="0" presId="urn:microsoft.com/office/officeart/2005/8/layout/pList1"/>
    <dgm:cxn modelId="{45A86D13-84CC-564C-9584-8418A604DBA0}" type="presParOf" srcId="{8C847D20-231A-6E42-97C4-084EA84F9A96}" destId="{FFCC7920-BA01-F249-9D13-CA5CCC462595}" srcOrd="8" destOrd="0" presId="urn:microsoft.com/office/officeart/2005/8/layout/pList1"/>
    <dgm:cxn modelId="{CB4F5C50-EE1F-914E-80C2-8900EB8A0B7B}" type="presParOf" srcId="{FFCC7920-BA01-F249-9D13-CA5CCC462595}" destId="{AB8AD2AB-45B8-BC4D-A428-30ACB063FFAD}" srcOrd="0" destOrd="0" presId="urn:microsoft.com/office/officeart/2005/8/layout/pList1"/>
    <dgm:cxn modelId="{A477243E-5247-2B49-9875-01C42D1F7299}" type="presParOf" srcId="{FFCC7920-BA01-F249-9D13-CA5CCC462595}" destId="{CFDF5706-0F93-7249-8148-94C717A9505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0BD11-3B73-414F-91FD-1C4F7E7270CE}">
      <dsp:nvSpPr>
        <dsp:cNvPr id="0" name=""/>
        <dsp:cNvSpPr/>
      </dsp:nvSpPr>
      <dsp:spPr>
        <a:xfrm>
          <a:off x="1463139" y="3604744"/>
          <a:ext cx="1784043" cy="15319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/>
            <a:t>Міжнародні практики</a:t>
          </a:r>
          <a:endParaRPr lang="en-GB" sz="1500" b="1" kern="1200" dirty="0"/>
        </a:p>
      </dsp:txBody>
      <dsp:txXfrm>
        <a:off x="1739469" y="3842021"/>
        <a:ext cx="1231383" cy="1057358"/>
      </dsp:txXfrm>
    </dsp:sp>
    <dsp:sp modelId="{87CCCD68-3753-704E-A306-F060FD6E6BD7}">
      <dsp:nvSpPr>
        <dsp:cNvPr id="0" name=""/>
        <dsp:cNvSpPr/>
      </dsp:nvSpPr>
      <dsp:spPr>
        <a:xfrm>
          <a:off x="1791304" y="4860769"/>
          <a:ext cx="208106" cy="1795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2F491-D933-FB40-B3EF-1AD6E8E52E1A}">
      <dsp:nvSpPr>
        <dsp:cNvPr id="0" name=""/>
        <dsp:cNvSpPr/>
      </dsp:nvSpPr>
      <dsp:spPr>
        <a:xfrm>
          <a:off x="1450951" y="1900937"/>
          <a:ext cx="1784043" cy="153191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12501-C32F-CF43-844A-180FC30F75C4}">
      <dsp:nvSpPr>
        <dsp:cNvPr id="0" name=""/>
        <dsp:cNvSpPr/>
      </dsp:nvSpPr>
      <dsp:spPr>
        <a:xfrm>
          <a:off x="2673121" y="3229641"/>
          <a:ext cx="208106" cy="1795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F1340-32D8-0B42-BEC8-5A0B5FB53292}">
      <dsp:nvSpPr>
        <dsp:cNvPr id="0" name=""/>
        <dsp:cNvSpPr/>
      </dsp:nvSpPr>
      <dsp:spPr>
        <a:xfrm>
          <a:off x="6058534" y="2730980"/>
          <a:ext cx="1784043" cy="15319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/>
            <a:t>Міжнародні стажування</a:t>
          </a:r>
          <a:endParaRPr lang="en-GB" sz="1500" b="1" kern="1200" dirty="0"/>
        </a:p>
      </dsp:txBody>
      <dsp:txXfrm>
        <a:off x="6334864" y="2968257"/>
        <a:ext cx="1231383" cy="1057358"/>
      </dsp:txXfrm>
    </dsp:sp>
    <dsp:sp modelId="{9B02EA81-221F-194B-B373-5B5E5E3A0C30}">
      <dsp:nvSpPr>
        <dsp:cNvPr id="0" name=""/>
        <dsp:cNvSpPr/>
      </dsp:nvSpPr>
      <dsp:spPr>
        <a:xfrm>
          <a:off x="5664651" y="3018364"/>
          <a:ext cx="208106" cy="1795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BBFC5-454D-8D40-B76C-3CF18545793A}">
      <dsp:nvSpPr>
        <dsp:cNvPr id="0" name=""/>
        <dsp:cNvSpPr/>
      </dsp:nvSpPr>
      <dsp:spPr>
        <a:xfrm>
          <a:off x="4539869" y="1899477"/>
          <a:ext cx="1784043" cy="1531912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8950C-B033-2643-8E47-504346FF5069}">
      <dsp:nvSpPr>
        <dsp:cNvPr id="0" name=""/>
        <dsp:cNvSpPr/>
      </dsp:nvSpPr>
      <dsp:spPr>
        <a:xfrm>
          <a:off x="6099317" y="3426544"/>
          <a:ext cx="208106" cy="1795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5504F-3CBD-7B4E-9A5D-F30FEB402C84}">
      <dsp:nvSpPr>
        <dsp:cNvPr id="0" name=""/>
        <dsp:cNvSpPr/>
      </dsp:nvSpPr>
      <dsp:spPr>
        <a:xfrm>
          <a:off x="2986212" y="1054429"/>
          <a:ext cx="1784043" cy="15319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/>
            <a:t>Міжнародні проєкти та програми</a:t>
          </a:r>
          <a:endParaRPr lang="en-GB" sz="1500" b="1" kern="1200" dirty="0"/>
        </a:p>
      </dsp:txBody>
      <dsp:txXfrm>
        <a:off x="3262542" y="1291706"/>
        <a:ext cx="1231383" cy="1057358"/>
      </dsp:txXfrm>
    </dsp:sp>
    <dsp:sp modelId="{D15B26CE-1FCE-7D4E-BAB8-6B8B64988D02}">
      <dsp:nvSpPr>
        <dsp:cNvPr id="0" name=""/>
        <dsp:cNvSpPr/>
      </dsp:nvSpPr>
      <dsp:spPr>
        <a:xfrm>
          <a:off x="4200815" y="1075262"/>
          <a:ext cx="208106" cy="1795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0CF87-0FD6-5448-879B-B5A7BB88952C}">
      <dsp:nvSpPr>
        <dsp:cNvPr id="0" name=""/>
        <dsp:cNvSpPr/>
      </dsp:nvSpPr>
      <dsp:spPr>
        <a:xfrm>
          <a:off x="4521473" y="263205"/>
          <a:ext cx="1784043" cy="1531912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77" t="-9862" r="-16077" b="-9862"/>
          </a:stretch>
        </a:blip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85A44-05F0-6C4F-AECE-5C724E27EC42}">
      <dsp:nvSpPr>
        <dsp:cNvPr id="0" name=""/>
        <dsp:cNvSpPr/>
      </dsp:nvSpPr>
      <dsp:spPr>
        <a:xfrm>
          <a:off x="4571623" y="881247"/>
          <a:ext cx="208106" cy="1795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00013-C8D0-DA41-8153-97BDAE9662FA}">
      <dsp:nvSpPr>
        <dsp:cNvPr id="0" name=""/>
        <dsp:cNvSpPr/>
      </dsp:nvSpPr>
      <dsp:spPr>
        <a:xfrm>
          <a:off x="6055788" y="1050965"/>
          <a:ext cx="1784043" cy="15319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/>
            <a:t>Програми подвійних дипломів</a:t>
          </a:r>
          <a:endParaRPr lang="en-GB" sz="1500" b="1" kern="1200" dirty="0"/>
        </a:p>
      </dsp:txBody>
      <dsp:txXfrm>
        <a:off x="6332118" y="1288242"/>
        <a:ext cx="1231383" cy="1057358"/>
      </dsp:txXfrm>
    </dsp:sp>
    <dsp:sp modelId="{61CD7655-4870-334F-8307-FB0CBDDB8363}">
      <dsp:nvSpPr>
        <dsp:cNvPr id="0" name=""/>
        <dsp:cNvSpPr/>
      </dsp:nvSpPr>
      <dsp:spPr>
        <a:xfrm>
          <a:off x="7599578" y="1730064"/>
          <a:ext cx="208106" cy="1795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C4E9A-BA6A-8F47-BD20-FE5F02ADAC97}">
      <dsp:nvSpPr>
        <dsp:cNvPr id="0" name=""/>
        <dsp:cNvSpPr/>
      </dsp:nvSpPr>
      <dsp:spPr>
        <a:xfrm>
          <a:off x="7617453" y="235516"/>
          <a:ext cx="1784043" cy="1531912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4" cstate="print"/>
          <a:srcRect/>
          <a:stretch>
            <a:fillRect l="-2465" t="26500" r="-2465" b="26500"/>
          </a:stretch>
        </a:blip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057F1-0E5A-B340-9DB7-92403C00B424}">
      <dsp:nvSpPr>
        <dsp:cNvPr id="0" name=""/>
        <dsp:cNvSpPr/>
      </dsp:nvSpPr>
      <dsp:spPr>
        <a:xfrm>
          <a:off x="7939171" y="1939670"/>
          <a:ext cx="208106" cy="1795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DA769-1B24-614E-BAC6-D5F12B138D08}">
      <dsp:nvSpPr>
        <dsp:cNvPr id="0" name=""/>
        <dsp:cNvSpPr/>
      </dsp:nvSpPr>
      <dsp:spPr>
        <a:xfrm>
          <a:off x="7591049" y="1917110"/>
          <a:ext cx="1784043" cy="15319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/>
            <a:t>Програми паралельного навчання</a:t>
          </a:r>
          <a:endParaRPr lang="en-GB" sz="1500" b="1" kern="1200" dirty="0"/>
        </a:p>
      </dsp:txBody>
      <dsp:txXfrm>
        <a:off x="7867379" y="2154387"/>
        <a:ext cx="1231383" cy="1057358"/>
      </dsp:txXfrm>
    </dsp:sp>
    <dsp:sp modelId="{94454F46-2AA5-F84F-9CFC-66E63FFECD31}">
      <dsp:nvSpPr>
        <dsp:cNvPr id="0" name=""/>
        <dsp:cNvSpPr/>
      </dsp:nvSpPr>
      <dsp:spPr>
        <a:xfrm>
          <a:off x="9134839" y="905499"/>
          <a:ext cx="208106" cy="1795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7B936-F590-C44A-AB10-429F797D3BAE}">
      <dsp:nvSpPr>
        <dsp:cNvPr id="0" name=""/>
        <dsp:cNvSpPr/>
      </dsp:nvSpPr>
      <dsp:spPr>
        <a:xfrm>
          <a:off x="9126310" y="1073484"/>
          <a:ext cx="1784043" cy="1531912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5">
            <a:alphaModFix/>
          </a:blip>
          <a:srcRect/>
          <a:stretch>
            <a:fillRect l="-13563" t="-11100" r="-21635" b="-15800"/>
          </a:stretch>
        </a:blip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43300-2D53-4D44-9777-E989859A87A4}">
      <dsp:nvSpPr>
        <dsp:cNvPr id="0" name=""/>
        <dsp:cNvSpPr/>
      </dsp:nvSpPr>
      <dsp:spPr>
        <a:xfrm>
          <a:off x="9481999" y="1107598"/>
          <a:ext cx="208106" cy="1795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0C0B6-1538-594E-9E20-C002B07DC1A7}">
      <dsp:nvSpPr>
        <dsp:cNvPr id="0" name=""/>
        <dsp:cNvSpPr/>
      </dsp:nvSpPr>
      <dsp:spPr>
        <a:xfrm>
          <a:off x="9126310" y="2764190"/>
          <a:ext cx="1784043" cy="15319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/>
            <a:t>Програми семестрового навчання</a:t>
          </a:r>
          <a:endParaRPr lang="en-GB" sz="1500" b="1" kern="1200" dirty="0"/>
        </a:p>
      </dsp:txBody>
      <dsp:txXfrm>
        <a:off x="9402640" y="3001467"/>
        <a:ext cx="1231383" cy="1057358"/>
      </dsp:txXfrm>
    </dsp:sp>
    <dsp:sp modelId="{7A4539EF-A859-1C4D-ABAA-F0B8AAD2A03C}">
      <dsp:nvSpPr>
        <dsp:cNvPr id="0" name=""/>
        <dsp:cNvSpPr/>
      </dsp:nvSpPr>
      <dsp:spPr>
        <a:xfrm>
          <a:off x="9480107" y="4106175"/>
          <a:ext cx="208106" cy="1795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5916C-5366-A346-9041-4427532F3F3C}">
      <dsp:nvSpPr>
        <dsp:cNvPr id="0" name=""/>
        <dsp:cNvSpPr/>
      </dsp:nvSpPr>
      <dsp:spPr>
        <a:xfrm>
          <a:off x="7591049" y="3603190"/>
          <a:ext cx="1784043" cy="153191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CCF5F-0971-4A48-899B-C5B0C224C755}">
      <dsp:nvSpPr>
        <dsp:cNvPr id="0" name=""/>
        <dsp:cNvSpPr/>
      </dsp:nvSpPr>
      <dsp:spPr>
        <a:xfrm>
          <a:off x="9149028" y="4275361"/>
          <a:ext cx="208106" cy="1795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A081E-B01C-F64C-8493-15F819F5E2D2}">
      <dsp:nvSpPr>
        <dsp:cNvPr id="0" name=""/>
        <dsp:cNvSpPr/>
      </dsp:nvSpPr>
      <dsp:spPr>
        <a:xfrm>
          <a:off x="4519581" y="3578637"/>
          <a:ext cx="1784043" cy="153191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i="0" kern="1200" dirty="0"/>
            <a:t>Освітні програми кредитної мобільності</a:t>
          </a:r>
          <a:endParaRPr lang="en-GB" sz="1500" b="1" kern="1200" dirty="0"/>
        </a:p>
      </dsp:txBody>
      <dsp:txXfrm>
        <a:off x="4795911" y="3815914"/>
        <a:ext cx="1231383" cy="1057358"/>
      </dsp:txXfrm>
    </dsp:sp>
    <dsp:sp modelId="{0FCE78E7-811D-7C4A-B3FE-8D9DEAA5E5CC}">
      <dsp:nvSpPr>
        <dsp:cNvPr id="0" name=""/>
        <dsp:cNvSpPr/>
      </dsp:nvSpPr>
      <dsp:spPr>
        <a:xfrm>
          <a:off x="4570677" y="4272474"/>
          <a:ext cx="208106" cy="1795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1AA3B-3F50-6145-9BB1-16A078DAAED3}">
      <dsp:nvSpPr>
        <dsp:cNvPr id="0" name=""/>
        <dsp:cNvSpPr/>
      </dsp:nvSpPr>
      <dsp:spPr>
        <a:xfrm>
          <a:off x="2977202" y="2694807"/>
          <a:ext cx="1784043" cy="1533597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7" cstate="print"/>
          <a:srcRect/>
          <a:stretch>
            <a:fillRect l="9642" t="17136" r="9642" b="17136"/>
          </a:stretch>
        </a:blip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F3009-2A95-1A44-980C-A3B177DB601A}">
      <dsp:nvSpPr>
        <dsp:cNvPr id="0" name=""/>
        <dsp:cNvSpPr/>
      </dsp:nvSpPr>
      <dsp:spPr>
        <a:xfrm>
          <a:off x="4480063" y="3387386"/>
          <a:ext cx="208106" cy="1795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3A2D9-C755-DC4A-AE45-1153D91A4876}">
      <dsp:nvSpPr>
        <dsp:cNvPr id="0" name=""/>
        <dsp:cNvSpPr/>
      </dsp:nvSpPr>
      <dsp:spPr>
        <a:xfrm>
          <a:off x="5457" y="481512"/>
          <a:ext cx="1882929" cy="1297338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28" t="1535" r="-3428" b="1535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AA5F9-08D2-CF41-BBF6-C3FB50F34282}">
      <dsp:nvSpPr>
        <dsp:cNvPr id="0" name=""/>
        <dsp:cNvSpPr/>
      </dsp:nvSpPr>
      <dsp:spPr>
        <a:xfrm>
          <a:off x="5457" y="1778851"/>
          <a:ext cx="1882929" cy="69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DAAD</a:t>
          </a:r>
        </a:p>
      </dsp:txBody>
      <dsp:txXfrm>
        <a:off x="5457" y="1778851"/>
        <a:ext cx="1882929" cy="698566"/>
      </dsp:txXfrm>
    </dsp:sp>
    <dsp:sp modelId="{44312CB5-4EB2-4142-9D7A-4D8C1EB7C150}">
      <dsp:nvSpPr>
        <dsp:cNvPr id="0" name=""/>
        <dsp:cNvSpPr/>
      </dsp:nvSpPr>
      <dsp:spPr>
        <a:xfrm>
          <a:off x="2076758" y="481512"/>
          <a:ext cx="1882929" cy="1297338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39B6C-F46F-3B4E-BC55-A59A5BD48CC1}">
      <dsp:nvSpPr>
        <dsp:cNvPr id="0" name=""/>
        <dsp:cNvSpPr/>
      </dsp:nvSpPr>
      <dsp:spPr>
        <a:xfrm>
          <a:off x="2076758" y="1778851"/>
          <a:ext cx="1882929" cy="69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Вишеградської стипендії</a:t>
          </a:r>
          <a:endParaRPr lang="en-GB" sz="1900" kern="1200" dirty="0"/>
        </a:p>
      </dsp:txBody>
      <dsp:txXfrm>
        <a:off x="2076758" y="1778851"/>
        <a:ext cx="1882929" cy="698566"/>
      </dsp:txXfrm>
    </dsp:sp>
    <dsp:sp modelId="{F66B158A-4F4C-9F48-B2CC-A9D8BDD3F22B}">
      <dsp:nvSpPr>
        <dsp:cNvPr id="0" name=""/>
        <dsp:cNvSpPr/>
      </dsp:nvSpPr>
      <dsp:spPr>
        <a:xfrm>
          <a:off x="4148060" y="481512"/>
          <a:ext cx="1882929" cy="1297338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9113A-2601-D34D-A9E1-42F9C91AC7C6}">
      <dsp:nvSpPr>
        <dsp:cNvPr id="0" name=""/>
        <dsp:cNvSpPr/>
      </dsp:nvSpPr>
      <dsp:spPr>
        <a:xfrm>
          <a:off x="4148060" y="1778851"/>
          <a:ext cx="1882929" cy="69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Еразмус</a:t>
          </a:r>
          <a:endParaRPr lang="en-GB" sz="1900" kern="1200" dirty="0"/>
        </a:p>
      </dsp:txBody>
      <dsp:txXfrm>
        <a:off x="4148060" y="1778851"/>
        <a:ext cx="1882929" cy="698566"/>
      </dsp:txXfrm>
    </dsp:sp>
    <dsp:sp modelId="{0718BE33-026C-CC43-9D12-B93836816E45}">
      <dsp:nvSpPr>
        <dsp:cNvPr id="0" name=""/>
        <dsp:cNvSpPr/>
      </dsp:nvSpPr>
      <dsp:spPr>
        <a:xfrm>
          <a:off x="6219361" y="481512"/>
          <a:ext cx="1882929" cy="1297338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4AE4B-C6A7-734D-80D0-D7E44535CF65}">
      <dsp:nvSpPr>
        <dsp:cNvPr id="0" name=""/>
        <dsp:cNvSpPr/>
      </dsp:nvSpPr>
      <dsp:spPr>
        <a:xfrm>
          <a:off x="6219361" y="1778851"/>
          <a:ext cx="1882929" cy="69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Фонду </a:t>
          </a:r>
          <a:r>
            <a:rPr lang="en-GB" sz="1900" kern="1200" dirty="0"/>
            <a:t>Fulbright</a:t>
          </a:r>
        </a:p>
      </dsp:txBody>
      <dsp:txXfrm>
        <a:off x="6219361" y="1778851"/>
        <a:ext cx="1882929" cy="698566"/>
      </dsp:txXfrm>
    </dsp:sp>
    <dsp:sp modelId="{AB8AD2AB-45B8-BC4D-A428-30ACB063FFAD}">
      <dsp:nvSpPr>
        <dsp:cNvPr id="0" name=""/>
        <dsp:cNvSpPr/>
      </dsp:nvSpPr>
      <dsp:spPr>
        <a:xfrm>
          <a:off x="8289721" y="481512"/>
          <a:ext cx="1882929" cy="1297338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816" t="-3312" r="8816" b="-3312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F5706-0F93-7249-8148-94C717A9505B}">
      <dsp:nvSpPr>
        <dsp:cNvPr id="0" name=""/>
        <dsp:cNvSpPr/>
      </dsp:nvSpPr>
      <dsp:spPr>
        <a:xfrm>
          <a:off x="8290663" y="1778851"/>
          <a:ext cx="1882929" cy="69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Mevlana Exchange</a:t>
          </a:r>
        </a:p>
      </dsp:txBody>
      <dsp:txXfrm>
        <a:off x="8290663" y="1778851"/>
        <a:ext cx="1882929" cy="698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4A67D4C-238E-A845-B8EF-2D1C4B3AE93E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4C31B4-A0DD-6B49-ACDE-A09198D44B5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605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7D4C-238E-A845-B8EF-2D1C4B3AE93E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31B4-A0DD-6B49-ACDE-A09198D4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7D4C-238E-A845-B8EF-2D1C4B3AE93E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31B4-A0DD-6B49-ACDE-A09198D4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1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7D4C-238E-A845-B8EF-2D1C4B3AE93E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31B4-A0DD-6B49-ACDE-A09198D4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7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4A67D4C-238E-A845-B8EF-2D1C4B3AE93E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C4C31B4-A0DD-6B49-ACDE-A09198D44B5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93099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7D4C-238E-A845-B8EF-2D1C4B3AE93E}" type="datetimeFigureOut">
              <a:rPr lang="en-US" smtClean="0"/>
              <a:t>9/10/23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31B4-A0DD-6B49-ACDE-A09198D4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40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7D4C-238E-A845-B8EF-2D1C4B3AE93E}" type="datetimeFigureOut">
              <a:rPr lang="en-US" smtClean="0"/>
              <a:t>9/10/23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31B4-A0DD-6B49-ACDE-A09198D4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55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7D4C-238E-A845-B8EF-2D1C4B3AE93E}" type="datetimeFigureOut">
              <a:rPr lang="en-US" smtClean="0"/>
              <a:t>9/10/23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31B4-A0DD-6B49-ACDE-A09198D4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9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7D4C-238E-A845-B8EF-2D1C4B3AE93E}" type="datetimeFigureOut">
              <a:rPr lang="en-US" smtClean="0"/>
              <a:t>9/10/23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31B4-A0DD-6B49-ACDE-A09198D4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6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4A67D4C-238E-A845-B8EF-2D1C4B3AE93E}" type="datetimeFigureOut">
              <a:rPr lang="en-US" smtClean="0"/>
              <a:t>9/10/23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C4C31B4-A0DD-6B49-ACDE-A09198D44B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514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4A67D4C-238E-A845-B8EF-2D1C4B3AE93E}" type="datetimeFigureOut">
              <a:rPr lang="en-US" smtClean="0"/>
              <a:t>9/10/23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C4C31B4-A0DD-6B49-ACDE-A09198D4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2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A67D4C-238E-A845-B8EF-2D1C4B3AE93E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C4C31B4-A0DD-6B49-ACDE-A09198D44B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856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4BEB-05D9-7A33-4F87-B3B5A5FD5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568" y="1537300"/>
            <a:ext cx="5642316" cy="3497996"/>
          </a:xfrm>
        </p:spPr>
        <p:txBody>
          <a:bodyPr>
            <a:normAutofit/>
          </a:bodyPr>
          <a:lstStyle/>
          <a:p>
            <a:r>
              <a:rPr lang="uk-UA" sz="5200" dirty="0">
                <a:cs typeface="Bangla MN" pitchFamily="2" charset="0"/>
              </a:rPr>
              <a:t>Відділ міжнародних зв’язків</a:t>
            </a:r>
          </a:p>
        </p:txBody>
      </p:sp>
    </p:spTree>
    <p:extLst>
      <p:ext uri="{BB962C8B-B14F-4D97-AF65-F5344CB8AC3E}">
        <p14:creationId xmlns:p14="http://schemas.microsoft.com/office/powerpoint/2010/main" val="300125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B6F6-9155-C800-C11A-E7BF7FFC5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Міжнародна діяльність це: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80B263-91AA-0BB3-BCA3-647297D04B3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37721549"/>
              </p:ext>
            </p:extLst>
          </p:nvPr>
        </p:nvGraphicFramePr>
        <p:xfrm>
          <a:off x="0" y="1083734"/>
          <a:ext cx="12192000" cy="5774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Hexagon 4">
            <a:extLst>
              <a:ext uri="{FF2B5EF4-FFF2-40B4-BE49-F238E27FC236}">
                <a16:creationId xmlns:a16="http://schemas.microsoft.com/office/drawing/2014/main" id="{0F2B454A-4B98-4A5A-DCC9-67D0AE339FF3}"/>
              </a:ext>
            </a:extLst>
          </p:cNvPr>
          <p:cNvSpPr/>
          <p:nvPr/>
        </p:nvSpPr>
        <p:spPr>
          <a:xfrm>
            <a:off x="8850981" y="2930750"/>
            <a:ext cx="228788" cy="19720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1482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A1818-3D4A-FA41-B9EA-B1D3DE09B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Основні напрями діяльності:</a:t>
            </a:r>
            <a:br>
              <a:rPr lang="uk-UA" dirty="0"/>
            </a:br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FB825-D5BB-6A8D-71CF-E09E18752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59467"/>
            <a:ext cx="10178322" cy="4816148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tx2"/>
                </a:solidFill>
              </a:rPr>
              <a:t>розробка, організація, координація та здійснення заходів у сфері міжнародного співробітництва з питань освіти та науки, розширення й поглиблення зв’язків із закордонними партнерами;</a:t>
            </a:r>
          </a:p>
          <a:p>
            <a:r>
              <a:rPr lang="uk-UA" sz="2400" dirty="0">
                <a:solidFill>
                  <a:schemeClr val="tx2"/>
                </a:solidFill>
              </a:rPr>
              <a:t>організація міжнародної академічної мобільності студентів, аспірантів та професорсько-викладацького складу Університету;</a:t>
            </a:r>
          </a:p>
          <a:p>
            <a:r>
              <a:rPr lang="uk-UA" sz="2400" dirty="0">
                <a:solidFill>
                  <a:schemeClr val="tx2"/>
                </a:solidFill>
              </a:rPr>
              <a:t>підготовка проєктів міжнародних договорів, координація заходів, пов’язаних з виконанням зобов’язань за міжнародними договорами у галузі освіти і науки;</a:t>
            </a:r>
          </a:p>
          <a:p>
            <a:r>
              <a:rPr lang="uk-UA" sz="2400" dirty="0">
                <a:solidFill>
                  <a:schemeClr val="tx2"/>
                </a:solidFill>
              </a:rPr>
              <a:t>організація заходів з підготовки та проведення міжнародних наукових конференцій, семінарів, участь у грантових проектах, координація міжнародного наукового та науково-технічного співробітництва.</a:t>
            </a:r>
          </a:p>
        </p:txBody>
      </p:sp>
    </p:spTree>
    <p:extLst>
      <p:ext uri="{BB962C8B-B14F-4D97-AF65-F5344CB8AC3E}">
        <p14:creationId xmlns:p14="http://schemas.microsoft.com/office/powerpoint/2010/main" val="212835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06AE0-FCBE-27EE-155F-46C112960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Відділ міжнародних зв’язків забезпечує можливості: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D760FF-C148-FB60-E40E-7183CA2271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46704"/>
              </p:ext>
            </p:extLst>
          </p:nvPr>
        </p:nvGraphicFramePr>
        <p:xfrm>
          <a:off x="1250223" y="3585117"/>
          <a:ext cx="10179050" cy="295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786E5B7-4BA3-E7AA-7D47-497F32B9C1C4}"/>
              </a:ext>
            </a:extLst>
          </p:cNvPr>
          <p:cNvSpPr txBox="1"/>
          <p:nvPr/>
        </p:nvSpPr>
        <p:spPr>
          <a:xfrm>
            <a:off x="1250950" y="1962834"/>
            <a:ext cx="101783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tx2"/>
                </a:solidFill>
              </a:rPr>
              <a:t>Участі у міжнародних конкурсах, змаганнях та олімпіадах, навчання, стажування, обміну здобувачами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uk-UA" sz="2400" dirty="0">
                <a:solidFill>
                  <a:schemeClr val="tx2"/>
                </a:solidFill>
              </a:rPr>
              <a:t>вищої освіти, аспірантами та науково-педагогічними працівниками за кордоном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uk-UA" sz="2400" dirty="0">
                <a:solidFill>
                  <a:schemeClr val="tx2"/>
                </a:solidFill>
              </a:rPr>
              <a:t>у рамках програм паралельного навчання, подвійний диплом,</a:t>
            </a:r>
            <a:r>
              <a:rPr lang="en-GB" sz="2400" dirty="0">
                <a:solidFill>
                  <a:schemeClr val="tx2"/>
                </a:solidFill>
              </a:rPr>
              <a:t> Mobility Direct (</a:t>
            </a:r>
            <a:r>
              <a:rPr lang="uk-UA" sz="2400" dirty="0">
                <a:solidFill>
                  <a:schemeClr val="tx2"/>
                </a:solidFill>
              </a:rPr>
              <a:t>Семестрове навчання</a:t>
            </a:r>
            <a:r>
              <a:rPr lang="en-GB" sz="2400" dirty="0">
                <a:solidFill>
                  <a:schemeClr val="tx2"/>
                </a:solidFill>
              </a:rPr>
              <a:t>)</a:t>
            </a:r>
            <a:r>
              <a:rPr lang="uk-UA" sz="2400" dirty="0">
                <a:solidFill>
                  <a:schemeClr val="tx2"/>
                </a:solidFill>
              </a:rPr>
              <a:t>, а також</a:t>
            </a:r>
          </a:p>
        </p:txBody>
      </p:sp>
    </p:spTree>
    <p:extLst>
      <p:ext uri="{BB962C8B-B14F-4D97-AF65-F5344CB8AC3E}">
        <p14:creationId xmlns:p14="http://schemas.microsoft.com/office/powerpoint/2010/main" val="4534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Mykolas Romeris University - European Higher Education Organization">
            <a:extLst>
              <a:ext uri="{FF2B5EF4-FFF2-40B4-BE49-F238E27FC236}">
                <a16:creationId xmlns:a16="http://schemas.microsoft.com/office/drawing/2014/main" id="{E8CF497E-DBA1-59A6-84AA-C3BC1E00E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185" y="4582997"/>
            <a:ext cx="2592401" cy="172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3A663F-F361-2FCE-A427-5B762B55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Основні партнери з міжнародної академічної мобільності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0FF8B-2EAE-9559-A3F7-4C92C0F3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360" y="1874517"/>
            <a:ext cx="6011271" cy="4601098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tx2"/>
                </a:solidFill>
              </a:rPr>
              <a:t>Лодзинський університет (Польща)</a:t>
            </a:r>
            <a:endParaRPr lang="en-GB" sz="2400" b="1" dirty="0">
              <a:solidFill>
                <a:schemeClr val="tx2"/>
              </a:solidFill>
            </a:endParaRPr>
          </a:p>
          <a:p>
            <a:endParaRPr lang="en-GB" sz="2400" b="1" dirty="0">
              <a:solidFill>
                <a:schemeClr val="tx2"/>
              </a:solidFill>
            </a:endParaRPr>
          </a:p>
          <a:p>
            <a:r>
              <a:rPr lang="uk-UA" sz="2400" b="1" dirty="0">
                <a:solidFill>
                  <a:schemeClr val="tx2"/>
                </a:solidFill>
              </a:rPr>
              <a:t>Університет імені Яна </a:t>
            </a:r>
            <a:r>
              <a:rPr lang="uk-UA" sz="2400" b="1" dirty="0" err="1">
                <a:solidFill>
                  <a:schemeClr val="tx2"/>
                </a:solidFill>
              </a:rPr>
              <a:t>Длугоша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GB" sz="2400" b="1" dirty="0">
                <a:solidFill>
                  <a:schemeClr val="tx2"/>
                </a:solidFill>
              </a:rPr>
              <a:t>(</a:t>
            </a:r>
            <a:r>
              <a:rPr lang="uk-UA" sz="2400" b="1" dirty="0">
                <a:solidFill>
                  <a:schemeClr val="tx2"/>
                </a:solidFill>
              </a:rPr>
              <a:t>Польща</a:t>
            </a:r>
            <a:r>
              <a:rPr lang="en-US" sz="2400" b="1" dirty="0">
                <a:solidFill>
                  <a:schemeClr val="tx2"/>
                </a:solidFill>
              </a:rPr>
              <a:t>)</a:t>
            </a:r>
            <a:endParaRPr lang="en-GB" sz="2400" b="1" dirty="0">
              <a:solidFill>
                <a:schemeClr val="tx2"/>
              </a:solidFill>
            </a:endParaRPr>
          </a:p>
          <a:p>
            <a:endParaRPr lang="en-GB" sz="2400" b="1" dirty="0">
              <a:solidFill>
                <a:schemeClr val="tx2"/>
              </a:solidFill>
            </a:endParaRPr>
          </a:p>
          <a:p>
            <a:r>
              <a:rPr lang="uk-UA" sz="2400" b="1" dirty="0" err="1">
                <a:solidFill>
                  <a:schemeClr val="tx2"/>
                </a:solidFill>
              </a:rPr>
              <a:t>Ардаханський</a:t>
            </a:r>
            <a:r>
              <a:rPr lang="uk-UA" sz="2400" b="1" dirty="0">
                <a:solidFill>
                  <a:schemeClr val="tx2"/>
                </a:solidFill>
              </a:rPr>
              <a:t> університет</a:t>
            </a:r>
            <a:r>
              <a:rPr lang="en-GB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(</a:t>
            </a:r>
            <a:r>
              <a:rPr lang="uk-UA" sz="2400" b="1" dirty="0">
                <a:solidFill>
                  <a:schemeClr val="tx2"/>
                </a:solidFill>
              </a:rPr>
              <a:t>Туреччина</a:t>
            </a:r>
            <a:r>
              <a:rPr lang="en-US" sz="2400" b="1" dirty="0">
                <a:solidFill>
                  <a:schemeClr val="tx2"/>
                </a:solidFill>
              </a:rPr>
              <a:t>)</a:t>
            </a:r>
            <a:endParaRPr lang="en-GB" sz="2400" b="1" dirty="0">
              <a:solidFill>
                <a:schemeClr val="tx2"/>
              </a:solidFill>
            </a:endParaRPr>
          </a:p>
          <a:p>
            <a:endParaRPr lang="en-GB" sz="2400" b="1" dirty="0">
              <a:solidFill>
                <a:schemeClr val="tx2"/>
              </a:solidFill>
            </a:endParaRPr>
          </a:p>
          <a:p>
            <a:r>
              <a:rPr lang="uk-UA" sz="2400" b="1" dirty="0">
                <a:solidFill>
                  <a:schemeClr val="tx2"/>
                </a:solidFill>
              </a:rPr>
              <a:t>Університет імені </a:t>
            </a:r>
            <a:r>
              <a:rPr lang="uk-UA" sz="2400" b="1" dirty="0" err="1">
                <a:solidFill>
                  <a:schemeClr val="tx2"/>
                </a:solidFill>
              </a:rPr>
              <a:t>Миколаса</a:t>
            </a:r>
            <a:r>
              <a:rPr lang="uk-UA" sz="2400" b="1" dirty="0">
                <a:solidFill>
                  <a:schemeClr val="tx2"/>
                </a:solidFill>
              </a:rPr>
              <a:t> </a:t>
            </a:r>
            <a:r>
              <a:rPr lang="uk-UA" sz="2400" b="1" dirty="0" err="1">
                <a:solidFill>
                  <a:schemeClr val="tx2"/>
                </a:solidFill>
              </a:rPr>
              <a:t>Ромеріса</a:t>
            </a:r>
            <a:r>
              <a:rPr lang="en-GB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(</a:t>
            </a:r>
            <a:r>
              <a:rPr lang="uk-UA" sz="2400" b="1" dirty="0">
                <a:solidFill>
                  <a:schemeClr val="tx2"/>
                </a:solidFill>
              </a:rPr>
              <a:t>Литва</a:t>
            </a:r>
            <a:r>
              <a:rPr lang="en-US" sz="2400" b="1" dirty="0">
                <a:solidFill>
                  <a:schemeClr val="tx2"/>
                </a:solidFill>
              </a:rPr>
              <a:t>)</a:t>
            </a:r>
            <a:endParaRPr lang="uk-UA" sz="2400" b="1" dirty="0">
              <a:solidFill>
                <a:schemeClr val="tx2"/>
              </a:solidFill>
            </a:endParaRPr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FC3E3A9E-16E8-9460-F9E3-A7E9CC7A35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9" t="17644" r="60025" b="19977"/>
          <a:stretch/>
        </p:blipFill>
        <p:spPr>
          <a:xfrm>
            <a:off x="1346329" y="1733145"/>
            <a:ext cx="673733" cy="730104"/>
          </a:xfrm>
          <a:prstGeom prst="rect">
            <a:avLst/>
          </a:prstGeom>
        </p:spPr>
      </p:pic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E7EC66AF-3EDC-A8F4-19B0-DF7A8A2AFB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13" y="1675635"/>
            <a:ext cx="1950372" cy="1211832"/>
          </a:xfrm>
          <a:prstGeom prst="rect">
            <a:avLst/>
          </a:prstGeom>
        </p:spPr>
      </p:pic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E609CC65-5664-9C5C-B128-059A74CCB3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28" y="2712533"/>
            <a:ext cx="673733" cy="818105"/>
          </a:xfrm>
          <a:prstGeom prst="rect">
            <a:avLst/>
          </a:prstGeom>
        </p:spPr>
      </p:pic>
      <p:pic>
        <p:nvPicPr>
          <p:cNvPr id="11" name="Picture 4" descr="Mykolo Romerio universitetas | MRU | mruni.eu">
            <a:extLst>
              <a:ext uri="{FF2B5EF4-FFF2-40B4-BE49-F238E27FC236}">
                <a16:creationId xmlns:a16="http://schemas.microsoft.com/office/drawing/2014/main" id="{30D7CB1A-E366-FAA9-5987-A67580F6C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3" t="7939" r="15080" b="20114"/>
          <a:stretch/>
        </p:blipFill>
        <p:spPr bwMode="auto">
          <a:xfrm>
            <a:off x="906901" y="4757070"/>
            <a:ext cx="1113160" cy="80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rdahan Üniversitesi - Vikipedi">
            <a:extLst>
              <a:ext uri="{FF2B5EF4-FFF2-40B4-BE49-F238E27FC236}">
                <a16:creationId xmlns:a16="http://schemas.microsoft.com/office/drawing/2014/main" id="{1E0C1B81-BC1A-EBCF-5ACD-E5B6148F5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93" y="3682084"/>
            <a:ext cx="828768" cy="7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6">
            <a:extLst>
              <a:ext uri="{FF2B5EF4-FFF2-40B4-BE49-F238E27FC236}">
                <a16:creationId xmlns:a16="http://schemas.microsoft.com/office/drawing/2014/main" id="{55E2336E-DE81-7326-C75A-F376F7656F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01" y="3640249"/>
            <a:ext cx="2932771" cy="1321259"/>
          </a:xfrm>
          <a:prstGeom prst="rect">
            <a:avLst/>
          </a:prstGeom>
        </p:spPr>
      </p:pic>
      <p:pic>
        <p:nvPicPr>
          <p:cNvPr id="13" name="Рисунок 7">
            <a:extLst>
              <a:ext uri="{FF2B5EF4-FFF2-40B4-BE49-F238E27FC236}">
                <a16:creationId xmlns:a16="http://schemas.microsoft.com/office/drawing/2014/main" id="{AC4C3A2F-0F72-0463-86F9-8E793F7C91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99" y="2733553"/>
            <a:ext cx="2070188" cy="1164481"/>
          </a:xfrm>
          <a:prstGeom prst="rect">
            <a:avLst/>
          </a:prstGeom>
        </p:spPr>
      </p:pic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2EA1BAFE-6AB5-74A6-237A-01076888F6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8" r="1625"/>
          <a:stretch/>
        </p:blipFill>
        <p:spPr>
          <a:xfrm>
            <a:off x="10265241" y="1562408"/>
            <a:ext cx="1582610" cy="20107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B597552-CD04-4012-E345-4DB5499AE564}"/>
              </a:ext>
            </a:extLst>
          </p:cNvPr>
          <p:cNvSpPr txBox="1"/>
          <p:nvPr/>
        </p:nvSpPr>
        <p:spPr>
          <a:xfrm>
            <a:off x="1002639" y="6368965"/>
            <a:ext cx="10862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solidFill>
                  <a:schemeClr val="tx2"/>
                </a:solidFill>
              </a:rPr>
              <a:t>В університетах реалізується програма семестрового навчання з обміну іноземними студентами</a:t>
            </a:r>
          </a:p>
        </p:txBody>
      </p:sp>
    </p:spTree>
    <p:extLst>
      <p:ext uri="{BB962C8B-B14F-4D97-AF65-F5344CB8AC3E}">
        <p14:creationId xmlns:p14="http://schemas.microsoft.com/office/powerpoint/2010/main" val="174114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D5CE1-31A0-642A-85F3-A08FA767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Бази Міжнародних практик та стажування знаходяться у: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A3548-AF78-DA2E-9768-8BF57A819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b="1" dirty="0">
                <a:solidFill>
                  <a:schemeClr val="tx2"/>
                </a:solidFill>
              </a:rPr>
              <a:t>Болгарії</a:t>
            </a:r>
          </a:p>
          <a:p>
            <a:r>
              <a:rPr lang="uk-UA" sz="2400" b="1" dirty="0">
                <a:solidFill>
                  <a:schemeClr val="tx2"/>
                </a:solidFill>
              </a:rPr>
              <a:t>Німеччині</a:t>
            </a:r>
          </a:p>
          <a:p>
            <a:r>
              <a:rPr lang="uk-UA" sz="2400" b="1" dirty="0">
                <a:solidFill>
                  <a:schemeClr val="tx2"/>
                </a:solidFill>
              </a:rPr>
              <a:t>Туреччині</a:t>
            </a:r>
          </a:p>
          <a:p>
            <a:r>
              <a:rPr lang="uk-UA" sz="2400" b="1" dirty="0">
                <a:solidFill>
                  <a:schemeClr val="tx2"/>
                </a:solidFill>
              </a:rPr>
              <a:t>Північному Кіпрі</a:t>
            </a:r>
          </a:p>
          <a:p>
            <a:r>
              <a:rPr lang="uk-UA" sz="2400" b="1" dirty="0">
                <a:solidFill>
                  <a:schemeClr val="tx2"/>
                </a:solidFill>
              </a:rPr>
              <a:t>Англії</a:t>
            </a:r>
          </a:p>
          <a:p>
            <a:r>
              <a:rPr lang="uk-UA" sz="2400" b="1" dirty="0">
                <a:solidFill>
                  <a:schemeClr val="tx2"/>
                </a:solidFill>
              </a:rPr>
              <a:t>Фінляндії</a:t>
            </a:r>
          </a:p>
          <a:p>
            <a:r>
              <a:rPr lang="uk-UA" sz="2400" b="1" dirty="0">
                <a:solidFill>
                  <a:schemeClr val="tx2"/>
                </a:solidFill>
              </a:rPr>
              <a:t>Швейцарії та ін.</a:t>
            </a:r>
          </a:p>
        </p:txBody>
      </p:sp>
      <p:pic>
        <p:nvPicPr>
          <p:cNvPr id="4098" name="Picture 2" descr="Зустріч з представниками компанії Internobmen - Відділ міжнародних зв'язків">
            <a:extLst>
              <a:ext uri="{FF2B5EF4-FFF2-40B4-BE49-F238E27FC236}">
                <a16:creationId xmlns:a16="http://schemas.microsoft.com/office/drawing/2014/main" id="{30F605CC-2CD4-8203-B88F-67DB6D4DC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912" y="3289397"/>
            <a:ext cx="1586798" cy="158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BM partners">
            <a:extLst>
              <a:ext uri="{FF2B5EF4-FFF2-40B4-BE49-F238E27FC236}">
                <a16:creationId xmlns:a16="http://schemas.microsoft.com/office/drawing/2014/main" id="{7740A1DA-33D6-FB88-53F8-B5320CBEB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912" y="1750742"/>
            <a:ext cx="1586798" cy="158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омпанія Travel Study Work презентувала програму професійного стажування -  Відділ міжнародних зв'язків">
            <a:extLst>
              <a:ext uri="{FF2B5EF4-FFF2-40B4-BE49-F238E27FC236}">
                <a16:creationId xmlns:a16="http://schemas.microsoft.com/office/drawing/2014/main" id="{A2B8665C-86EB-F10A-96BA-8E475BA72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893" y="2481665"/>
            <a:ext cx="3074397" cy="189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ББ Стафф | LinkedIn">
            <a:extLst>
              <a:ext uri="{FF2B5EF4-FFF2-40B4-BE49-F238E27FC236}">
                <a16:creationId xmlns:a16="http://schemas.microsoft.com/office/drawing/2014/main" id="{EFA976BE-D192-3C33-1AE2-87C06D001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912" y="5200225"/>
            <a:ext cx="1586798" cy="158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452D797A-858C-2054-8E3D-BF7B9027E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38" y="4570050"/>
            <a:ext cx="2846452" cy="189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2813FDB7-86EB-1434-5231-A55B99786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035" y="1755585"/>
            <a:ext cx="2846452" cy="21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3D0A0A21-F55A-9AD1-5C7E-CD709317A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86" y="4003459"/>
            <a:ext cx="2427086" cy="278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8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B541E-629A-E362-507B-AB9528FF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32342"/>
            <a:ext cx="10753343" cy="1492132"/>
          </a:xfrm>
        </p:spPr>
        <p:txBody>
          <a:bodyPr>
            <a:noAutofit/>
          </a:bodyPr>
          <a:lstStyle/>
          <a:p>
            <a:r>
              <a:rPr lang="uk-U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Міжнародні програми та проєкти, що реалізуються науково-педагогічними працівниками МДПУ імені Богдана Хмельницького</a:t>
            </a:r>
            <a:endParaRPr lang="uk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3576B-2E11-60A3-BFA5-4A4962CC7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7" y="1560576"/>
            <a:ext cx="10753344" cy="5205984"/>
          </a:xfrm>
        </p:spPr>
        <p:txBody>
          <a:bodyPr rIns="90000">
            <a:normAutofit fontScale="85000" lnSpcReduction="20000"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500"/>
              </a:spcAft>
            </a:pPr>
            <a:r>
              <a:rPr lang="uk-UA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Міжнародна програма Британської ради «</a:t>
            </a:r>
            <a:r>
              <a:rPr lang="en-GB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English in the New Context (grades </a:t>
            </a:r>
            <a:r>
              <a:rPr lang="uk-UA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7-9)», яка орієнтована на підготовку вчителів до викладання англійської мови в 7-9 класах Нової української школи та викладачів, які готують майбутніх вчителів англійської мови.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500"/>
              </a:spcAft>
            </a:pPr>
            <a:r>
              <a:rPr lang="uk-UA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Міжнародний проєкт Міністерства освіти і науки України та Британської Ради в Україні «</a:t>
            </a:r>
            <a:r>
              <a:rPr lang="en-GB" sz="18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Тeaсhing</a:t>
            </a:r>
            <a:r>
              <a:rPr lang="en-GB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Learning in Difficult Times</a:t>
            </a:r>
            <a:r>
              <a:rPr lang="uk-UA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500"/>
              </a:spcAft>
            </a:pPr>
            <a:r>
              <a:rPr lang="uk-UA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101083321 Міжнародний проєкт ERASMUS+, Модуль Жана Моне «</a:t>
            </a:r>
            <a:r>
              <a:rPr lang="en-GB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Strengthening the EU common values through the policy of multilingualism in the education and training of future teachers</a:t>
            </a:r>
            <a:r>
              <a:rPr lang="uk-UA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(«Зміцнення спільних цінностей ЄС через політику багатомовності в освіті та підготовці майбутніх учителів»). 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500"/>
              </a:spcAft>
            </a:pPr>
            <a:r>
              <a:rPr lang="uk-UA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101083203 Міжнародний проєкт ERASMUS+ </a:t>
            </a:r>
            <a:r>
              <a:rPr lang="en-GB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Bringing Opportunities and Organizational Success To Small Local Universities in Ukraine </a:t>
            </a:r>
            <a:r>
              <a:rPr lang="uk-UA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(BOOST)  ERASMUS-EDU-202 (2022-2025).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500"/>
              </a:spcAft>
            </a:pPr>
            <a:r>
              <a:rPr lang="uk-UA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101082858 Міжнародний проєкт ERASMUS+ ERASMUS-EDU-2022-CBHE: CRED4TEACH – </a:t>
            </a:r>
            <a:r>
              <a:rPr lang="en-GB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MOOC-based micro-credentials for teacher professional development </a:t>
            </a:r>
            <a:r>
              <a:rPr lang="uk-UA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(2023-2025)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500"/>
              </a:spcAft>
            </a:pPr>
            <a:r>
              <a:rPr lang="uk-UA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101083077 Міжнародний проєкт ERASMUS+ «</a:t>
            </a:r>
            <a:r>
              <a:rPr lang="en-GB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Universities-Communities: strengthening cooperation” </a:t>
            </a:r>
            <a:r>
              <a:rPr lang="uk-UA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</a:t>
            </a:r>
            <a:r>
              <a:rPr lang="en-GB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 Lump Sum Grants</a:t>
            </a:r>
            <a:r>
              <a:rPr lang="uk-UA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500"/>
              </a:spcAft>
            </a:pPr>
            <a:r>
              <a:rPr lang="uk-UA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101129379 Міжнародний проєкт ERASMUS+ «</a:t>
            </a:r>
            <a:r>
              <a:rPr lang="en-GB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Boosting university psychological resilience and wellbeing in (post-)war Ukrainian nation</a:t>
            </a:r>
            <a:r>
              <a:rPr lang="uk-UA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 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500"/>
              </a:spcAft>
            </a:pPr>
            <a:r>
              <a:rPr lang="uk-UA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Міжнародний проєкт ERASMUS+ «DIGITAL GREEN UNIVERSITY MANAGEMENT BASED ON BEST EUROPEAN PRACTICES»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500"/>
              </a:spcAft>
            </a:pPr>
            <a:r>
              <a:rPr lang="uk-UA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Співпраця з Регіональним центром з охорони нематеріальної культурної спадщини (Республіка Болгарія) під егідою ЮНЕСКО.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500"/>
              </a:spcAft>
            </a:pPr>
            <a:r>
              <a:rPr lang="uk-UA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Міжнародний проєкт «EU4Youth: Сприяння зайнятості молоді та змінам в суспільстві через Соціальне Підприємництво»</a:t>
            </a:r>
          </a:p>
        </p:txBody>
      </p:sp>
    </p:spTree>
    <p:extLst>
      <p:ext uri="{BB962C8B-B14F-4D97-AF65-F5344CB8AC3E}">
        <p14:creationId xmlns:p14="http://schemas.microsoft.com/office/powerpoint/2010/main" val="340747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3;p16">
            <a:extLst>
              <a:ext uri="{FF2B5EF4-FFF2-40B4-BE49-F238E27FC236}">
                <a16:creationId xmlns:a16="http://schemas.microsoft.com/office/drawing/2014/main" id="{8B979D95-CC32-2347-F631-4E177827446D}"/>
              </a:ext>
            </a:extLst>
          </p:cNvPr>
          <p:cNvSpPr txBox="1"/>
          <p:nvPr/>
        </p:nvSpPr>
        <p:spPr>
          <a:xfrm>
            <a:off x="1445941" y="577114"/>
            <a:ext cx="9300117" cy="1555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Calibri"/>
              <a:buNone/>
            </a:pPr>
            <a:r>
              <a:rPr lang="uk-UA" sz="54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Контакти </a:t>
            </a:r>
            <a:endParaRPr sz="5400" dirty="0">
              <a:solidFill>
                <a:schemeClr val="tx2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Calibri"/>
              <a:buNone/>
            </a:pPr>
            <a:r>
              <a:rPr lang="uk-UA" sz="5400" b="1" i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відділу міжнародних зв’язків</a:t>
            </a:r>
            <a:endParaRPr sz="5400" b="1" i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44;p16">
            <a:extLst>
              <a:ext uri="{FF2B5EF4-FFF2-40B4-BE49-F238E27FC236}">
                <a16:creationId xmlns:a16="http://schemas.microsoft.com/office/drawing/2014/main" id="{422711B8-D126-E6B1-9E18-9319EF6D2D0E}"/>
              </a:ext>
            </a:extLst>
          </p:cNvPr>
          <p:cNvSpPr txBox="1"/>
          <p:nvPr/>
        </p:nvSpPr>
        <p:spPr>
          <a:xfrm>
            <a:off x="2847273" y="3278727"/>
            <a:ext cx="7399673" cy="283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50"/>
              <a:buFont typeface="Arial"/>
              <a:buNone/>
            </a:pPr>
            <a:r>
              <a:rPr lang="uk-UA" sz="3150" b="1" u="sng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http</a:t>
            </a:r>
            <a:r>
              <a:rPr lang="uk-UA" sz="3150" b="1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://</a:t>
            </a:r>
            <a:r>
              <a:rPr lang="uk-UA" sz="3150" b="1" u="sng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mv.mdpu.org.ua</a:t>
            </a:r>
            <a:r>
              <a:rPr lang="uk-UA" sz="3150" b="1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sz="3150" b="1" u="sng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None/>
            </a:pPr>
            <a:endParaRPr sz="3150" b="1" u="sng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150"/>
              <a:buFont typeface="Arial"/>
              <a:buNone/>
            </a:pPr>
            <a:r>
              <a:rPr lang="uk-UA" sz="3150" b="1" u="sng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internship_abroad_mdpu</a:t>
            </a:r>
            <a:endParaRPr sz="3150" b="1" u="sng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246;p16">
            <a:extLst>
              <a:ext uri="{FF2B5EF4-FFF2-40B4-BE49-F238E27FC236}">
                <a16:creationId xmlns:a16="http://schemas.microsoft.com/office/drawing/2014/main" id="{BA39D166-D83E-3303-517C-B675C1220CC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98519" y="4434861"/>
            <a:ext cx="533783" cy="53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47;p16">
            <a:extLst>
              <a:ext uri="{FF2B5EF4-FFF2-40B4-BE49-F238E27FC236}">
                <a16:creationId xmlns:a16="http://schemas.microsoft.com/office/drawing/2014/main" id="{00FE2C27-7143-B624-6710-EAED451530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8519" y="3127181"/>
            <a:ext cx="571500" cy="57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27862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{95F720FD-A091-E344-A566-11BE8F2F69F6}tf10001071_mac</Template>
  <TotalTime>1622</TotalTime>
  <Words>493</Words>
  <Application>Microsoft Macintosh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Corbel</vt:lpstr>
      <vt:lpstr>Gill Sans MT</vt:lpstr>
      <vt:lpstr>Impact</vt:lpstr>
      <vt:lpstr>Badge</vt:lpstr>
      <vt:lpstr>Відділ міжнародних зв’язків</vt:lpstr>
      <vt:lpstr>Міжнародна діяльність це:</vt:lpstr>
      <vt:lpstr>Основні напрями діяльності: </vt:lpstr>
      <vt:lpstr>Відділ міжнародних зв’язків забезпечує можливості:</vt:lpstr>
      <vt:lpstr>Основні партнери з міжнародної академічної мобільності</vt:lpstr>
      <vt:lpstr>Бази Міжнародних практик та стажування знаходяться у:</vt:lpstr>
      <vt:lpstr>Міжнародні програми та проєкти, що реалізуються науково-педагогічними працівниками МДПУ імені Богдана Хмельницького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Відділ міжнародних зв’язків</dc:title>
  <dc:creator>Microsoft Office User</dc:creator>
  <cp:lastModifiedBy>Microsoft Office User</cp:lastModifiedBy>
  <cp:revision>1</cp:revision>
  <dcterms:created xsi:type="dcterms:W3CDTF">2023-09-10T10:20:09Z</dcterms:created>
  <dcterms:modified xsi:type="dcterms:W3CDTF">2023-09-11T13:22:11Z</dcterms:modified>
</cp:coreProperties>
</file>