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ms-powerpoint.presentation.macroEnabled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4"/>
  </p:sldMasterIdLst>
  <p:notesMasterIdLst>
    <p:notesMasterId r:id="rId19"/>
  </p:notesMasterIdLst>
  <p:handoutMasterIdLst>
    <p:handoutMasterId r:id="rId20"/>
  </p:handoutMasterIdLst>
  <p:sldIdLst>
    <p:sldId id="1864" r:id="rId5"/>
    <p:sldId id="1846" r:id="rId6"/>
    <p:sldId id="1845" r:id="rId7"/>
    <p:sldId id="1868" r:id="rId8"/>
    <p:sldId id="1869" r:id="rId9"/>
    <p:sldId id="1870" r:id="rId10"/>
    <p:sldId id="1871" r:id="rId11"/>
    <p:sldId id="1872" r:id="rId12"/>
    <p:sldId id="1873" r:id="rId13"/>
    <p:sldId id="1874" r:id="rId14"/>
    <p:sldId id="1875" r:id="rId15"/>
    <p:sldId id="1876" r:id="rId16"/>
    <p:sldId id="1848" r:id="rId17"/>
    <p:sldId id="1859" r:id="rId18"/>
  </p:sldIdLst>
  <p:sldSz cx="12192000" cy="6858000"/>
  <p:notesSz cx="6858000" cy="9144000"/>
  <p:defaultTextStyle>
    <a:defPPr rtl="0">
      <a:defRPr lang="uk-UA"/>
    </a:defPPr>
    <a:lvl1pPr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lang="uk-UA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80" userDrawn="1">
          <p15:clr>
            <a:srgbClr val="A4A3A4"/>
          </p15:clr>
        </p15:guide>
        <p15:guide id="3" pos="7200" userDrawn="1">
          <p15:clr>
            <a:srgbClr val="A4A3A4"/>
          </p15:clr>
        </p15:guide>
        <p15:guide id="4" pos="4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4387"/>
    <a:srgbClr val="FF2625"/>
    <a:srgbClr val="007788"/>
    <a:srgbClr val="297C2A"/>
    <a:srgbClr val="F69000"/>
    <a:srgbClr val="01C2D1"/>
    <a:srgbClr val="D6D734"/>
    <a:srgbClr val="005C68"/>
    <a:srgbClr val="3B2E58"/>
    <a:srgbClr val="6B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3"/>
  </p:normalViewPr>
  <p:slideViewPr>
    <p:cSldViewPr snapToGrid="0">
      <p:cViewPr varScale="1">
        <p:scale>
          <a:sx n="55" d="100"/>
          <a:sy n="55" d="100"/>
        </p:scale>
        <p:origin x="634" y="45"/>
      </p:cViewPr>
      <p:guideLst>
        <p:guide orient="horz" pos="2160"/>
        <p:guide pos="480"/>
        <p:guide pos="7200"/>
        <p:guide pos="4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notesViewPr>
    <p:cSldViewPr snapToGrid="0">
      <p:cViewPr varScale="1">
        <p:scale>
          <a:sx n="118" d="100"/>
          <a:sy n="118" d="100"/>
        </p:scale>
        <p:origin x="433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>
            <a:extLst>
              <a:ext uri="{FF2B5EF4-FFF2-40B4-BE49-F238E27FC236}">
                <a16:creationId xmlns:a16="http://schemas.microsoft.com/office/drawing/2014/main" id="{DA22221E-2964-4AC6-D34C-548D8C8F84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8CC9B2E6-F5C2-D970-1678-C5CC6BB171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2D110-C4DE-4817-90C7-D638067A94E5}" type="datetime1">
              <a:rPr lang="uk-UA" smtClean="0"/>
              <a:t>08.06.2023</a:t>
            </a:fld>
            <a:endParaRPr lang="uk-UA" dirty="0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553E7FA5-5474-C672-8667-1718892007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3D164975-FEB6-F1B5-11E8-382F5020BE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30BD7-6571-441C-808E-EB4261438F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96614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кутник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defRPr lang="uk-UA" sz="1200" smtClean="0">
                <a:latin typeface="Arial" charset="0"/>
              </a:defRPr>
            </a:lvl1pPr>
          </a:lstStyle>
          <a:p>
            <a:pPr rtl="0">
              <a:defRPr lang="uk-UA"/>
            </a:pPr>
            <a:endParaRPr lang="uk-UA" noProof="0" dirty="0"/>
          </a:p>
        </p:txBody>
      </p:sp>
      <p:sp>
        <p:nvSpPr>
          <p:cNvPr id="30723" name="Прямокутник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r">
              <a:defRPr lang="uk-UA" sz="1200" smtClean="0">
                <a:latin typeface="Arial" charset="0"/>
              </a:defRPr>
            </a:lvl1pPr>
          </a:lstStyle>
          <a:p>
            <a:pPr rtl="0">
              <a:defRPr lang="uk-UA"/>
            </a:pPr>
            <a:endParaRPr lang="uk-UA" noProof="0" dirty="0"/>
          </a:p>
        </p:txBody>
      </p:sp>
      <p:sp>
        <p:nvSpPr>
          <p:cNvPr id="14340" name="Прямокутник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Прямокутник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uk-UA"/>
            </a:defPPr>
          </a:lstStyle>
          <a:p>
            <a:pPr lvl="0" rtl="0"/>
            <a:r>
              <a:rPr lang="uk-UA" noProof="0" dirty="0"/>
              <a:t>Зразки заголовків</a:t>
            </a:r>
          </a:p>
          <a:p>
            <a:pPr lvl="1" rtl="0"/>
            <a:r>
              <a:rPr lang="uk-UA" noProof="0" dirty="0"/>
              <a:t>Другий рівень</a:t>
            </a:r>
          </a:p>
          <a:p>
            <a:pPr lvl="2" rtl="0"/>
            <a:r>
              <a:rPr lang="uk-UA" noProof="0" dirty="0"/>
              <a:t>Третій рівень</a:t>
            </a:r>
          </a:p>
          <a:p>
            <a:pPr lvl="3" rtl="0"/>
            <a:r>
              <a:rPr lang="uk-UA" noProof="0" dirty="0"/>
              <a:t>Четвертий рівень</a:t>
            </a:r>
          </a:p>
          <a:p>
            <a:pPr lvl="4" rtl="0"/>
            <a:r>
              <a:rPr lang="uk-UA" noProof="0" dirty="0"/>
              <a:t>П’ятий рівень</a:t>
            </a:r>
          </a:p>
        </p:txBody>
      </p:sp>
      <p:sp>
        <p:nvSpPr>
          <p:cNvPr id="30726" name="Прямокутник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>
              <a:defRPr lang="uk-UA" sz="1200" smtClean="0">
                <a:latin typeface="Arial" charset="0"/>
              </a:defRPr>
            </a:lvl1pPr>
          </a:lstStyle>
          <a:p>
            <a:pPr rtl="0">
              <a:defRPr lang="uk-UA"/>
            </a:pPr>
            <a:endParaRPr lang="uk-UA" noProof="0" dirty="0"/>
          </a:p>
        </p:txBody>
      </p:sp>
      <p:sp>
        <p:nvSpPr>
          <p:cNvPr id="30727" name="Прямокутник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r">
              <a:defRPr lang="uk-UA" sz="1200"/>
            </a:lvl1pPr>
          </a:lstStyle>
          <a:p>
            <a:pPr rtl="0"/>
            <a:fld id="{6DEB7EE2-04A2-4FB2-9625-C9C73AC4D32F}" type="slidenum">
              <a:rPr lang="uk-UA" altLang="en-US" noProof="0"/>
              <a:pPr rtl="0"/>
              <a:t>‹#›</a:t>
            </a:fld>
            <a:endParaRPr lang="uk-UA" altLang="en-US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uk-UA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lang="uk-U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uk-U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uk-U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uk-UA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кутник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uk-UA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0" eaLnBrk="1" hangingPunct="1"/>
            <a:fld id="{947842D7-C728-4EBD-982B-B8BE79E4DBBE}" type="slidenum">
              <a:rPr lang="uk-UA" altLang="en-US"/>
              <a:pPr eaLnBrk="1" hangingPunct="1"/>
              <a:t>1</a:t>
            </a:fld>
            <a:endParaRPr lang="uk-UA" altLang="en-US" dirty="0"/>
          </a:p>
        </p:txBody>
      </p:sp>
      <p:sp>
        <p:nvSpPr>
          <p:cNvPr id="15363" name="Прямокутник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Прямокутник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defPPr>
              <a:defRPr lang="uk-UA"/>
            </a:defPPr>
          </a:lstStyle>
          <a:p>
            <a:pPr rtl="0" eaLnBrk="1" hangingPunct="1"/>
            <a:endParaRPr lang="uk-UA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10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2739091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11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347427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12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54811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13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3834179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14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4095288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DEB7EE2-04A2-4FB2-9625-C9C73AC4D32F}" type="slidenum">
              <a:rPr lang="uk-UA" altLang="en-US" smtClean="0"/>
              <a:pPr rtl="0"/>
              <a:t>2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674949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/>
              <a:t>3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632278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4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3762494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5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2504734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6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3330305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7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452850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8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1857048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uk-UA"/>
            </a:defPPr>
          </a:lstStyle>
          <a:p>
            <a:pPr rtl="0"/>
            <a:fld id="{6DEB7EE2-04A2-4FB2-9625-C9C73AC4D32F}" type="slidenum">
              <a:rPr lang="uk-UA" altLang="en-US" smtClean="0"/>
              <a:pPr rtl="0"/>
              <a:t>9</a:t>
            </a:fld>
            <a:endParaRPr lang="uk-UA" altLang="en-US" dirty="0"/>
          </a:p>
        </p:txBody>
      </p:sp>
    </p:spTree>
    <p:extLst>
      <p:ext uri="{BB962C8B-B14F-4D97-AF65-F5344CB8AC3E}">
        <p14:creationId xmlns:p14="http://schemas.microsoft.com/office/powerpoint/2010/main" val="3813449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E7964CB-E75A-4A03-88D3-6A48EF650A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2012" y="2766219"/>
            <a:ext cx="6220101" cy="1325563"/>
          </a:xfrm>
          <a:prstGeom prst="rect">
            <a:avLst/>
          </a:prstGeom>
        </p:spPr>
        <p:txBody>
          <a:bodyPr rtlCol="0"/>
          <a:lstStyle>
            <a:lvl1pPr>
              <a:defRPr lang="uk-UA" b="1"/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pic>
        <p:nvPicPr>
          <p:cNvPr id="6" name="Місце для зображення 9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47BA4775-9232-44C1-8851-04B6753110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" r="24"/>
          <a:stretch/>
        </p:blipFill>
        <p:spPr>
          <a:xfrm>
            <a:off x="-9236" y="0"/>
            <a:ext cx="4749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79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маранчева назва вмісту шаблону злі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7668F4E-0433-49FD-9D92-3B60E9B0AE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99742" y="715961"/>
            <a:ext cx="6477000" cy="1189037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spcBef>
                <a:spcPts val="1000"/>
              </a:spcBef>
              <a:defRPr lang="uk-UA" sz="4000" b="1" spc="-50" baseline="0">
                <a:solidFill>
                  <a:schemeClr val="bg2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2" name="Місце для тексту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99743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>
                <a:solidFill>
                  <a:schemeClr val="bg1"/>
                </a:solidFill>
              </a:defRPr>
            </a:lvl1pPr>
            <a:lvl2pPr marL="228600" indent="-228600">
              <a:lnSpc>
                <a:spcPct val="100000"/>
              </a:lnSpc>
              <a:spcBef>
                <a:spcPts val="1000"/>
              </a:spcBef>
              <a:defRPr lang="uk-UA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pic>
        <p:nvPicPr>
          <p:cNvPr id="5" name="Місце для зображення 13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0E92939E-CAD0-4B0D-A39F-10B9B25E14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" r="34"/>
          <a:stretch/>
        </p:blipFill>
        <p:spPr>
          <a:xfrm>
            <a:off x="0" y="0"/>
            <a:ext cx="4767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7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p15="http://schemas.microsoft.com/office/powerpoint/2012/main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08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міст шаблону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87E8F-5716-4A71-B64F-EC5A742B4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1"/>
            <a:ext cx="6477000" cy="1189038"/>
          </a:xfrm>
          <a:prstGeom prst="rect">
            <a:avLst/>
          </a:prstGeom>
        </p:spPr>
        <p:txBody>
          <a:bodyPr rtlCol="0" anchor="t">
            <a:no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bg2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2" name="Місце для тексту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pic>
        <p:nvPicPr>
          <p:cNvPr id="6" name="Місце для зображення 15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D7C393D9-3916-4D61-9B6A-E1B16C079A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" r="3"/>
          <a:stretch/>
        </p:blipFill>
        <p:spPr>
          <a:xfrm>
            <a:off x="7427913" y="0"/>
            <a:ext cx="47640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p15="http://schemas.microsoft.com/office/powerpoint/2012/main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гля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ісце для зображення 9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69F80BBC-9ED9-4167-818A-EB3FAEE372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uk-UA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6" name="Місце для тексту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uk-UA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 rtl="0"/>
            <a:r>
              <a:rPr lang="uk-UA" noProof="0"/>
              <a:t>Введіть вміст тут</a:t>
            </a:r>
          </a:p>
        </p:txBody>
      </p:sp>
    </p:spTree>
    <p:extLst>
      <p:ext uri="{BB962C8B-B14F-4D97-AF65-F5344CB8AC3E}">
        <p14:creationId xmlns:p14="http://schemas.microsoft.com/office/powerpoint/2010/main" val="324088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p15="http://schemas.microsoft.com/office/powerpoint/2012/main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 userDrawn="1">
          <p15:clr>
            <a:srgbClr val="5ACBF0"/>
          </p15:clr>
        </p15:guide>
        <p15:guide id="4" orient="horz" pos="2488" userDrawn="1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із діаграмо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513624-9AD4-4B61-B3D1-7B21213507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4"/>
            <a:ext cx="10591800" cy="646332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accent5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0" name="Місце для тексту 15">
            <a:extLst>
              <a:ext uri="{FF2B5EF4-FFF2-40B4-BE49-F238E27FC236}">
                <a16:creationId xmlns:a16="http://schemas.microsoft.com/office/drawing/2014/main" id="{780F473D-F2DF-4163-AB6E-F7327F60EC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432562"/>
            <a:ext cx="10667999" cy="1158237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0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 b="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sp>
        <p:nvSpPr>
          <p:cNvPr id="11" name="Покажчик місця заповнення для таблиці 10">
            <a:extLst>
              <a:ext uri="{FF2B5EF4-FFF2-40B4-BE49-F238E27FC236}">
                <a16:creationId xmlns:a16="http://schemas.microsoft.com/office/drawing/2014/main" id="{7DC18506-6205-438F-AA5C-D337F9975FC3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757381" y="2591662"/>
            <a:ext cx="10667999" cy="2833776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lang="uk-UA" sz="1800" b="0"/>
            </a:lvl1pPr>
          </a:lstStyle>
          <a:p>
            <a:pPr rtl="0"/>
            <a:r>
              <a:rPr lang="uk-UA" noProof="0"/>
              <a:t>Введіть вміст тут</a:t>
            </a:r>
          </a:p>
        </p:txBody>
      </p:sp>
      <p:pic>
        <p:nvPicPr>
          <p:cNvPr id="7" name="Місце для зображення 20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EB4660F5-5357-48E0-B5C6-3DECB6CB85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3" b="193"/>
          <a:stretch/>
        </p:blipFill>
        <p:spPr>
          <a:xfrm>
            <a:off x="0" y="5990252"/>
            <a:ext cx="12192000" cy="86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1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міст шаблону злі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7668F4E-0433-49FD-9D92-3B60E9B0AE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99742" y="715961"/>
            <a:ext cx="6477000" cy="1189037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spcBef>
                <a:spcPts val="1000"/>
              </a:spcBef>
              <a:defRPr lang="uk-UA" sz="4000" b="1" spc="-5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2" name="Місце для тексту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99743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>
                <a:solidFill>
                  <a:schemeClr val="bg1"/>
                </a:solidFill>
              </a:defRPr>
            </a:lvl1pPr>
            <a:lvl2pPr marL="228600" indent="-228600">
              <a:lnSpc>
                <a:spcPct val="100000"/>
              </a:lnSpc>
              <a:spcBef>
                <a:spcPts val="1000"/>
              </a:spcBef>
              <a:defRPr lang="uk-UA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pic>
        <p:nvPicPr>
          <p:cNvPr id="6" name="Місце для зображення 13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2DB741D5-0593-4748-A4D3-EF1E436A11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" r="34"/>
          <a:stretch/>
        </p:blipFill>
        <p:spPr>
          <a:xfrm>
            <a:off x="0" y="0"/>
            <a:ext cx="4767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7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p15="http://schemas.microsoft.com/office/powerpoint/2012/main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08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513624-9AD4-4B61-B3D1-7B21213507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4"/>
            <a:ext cx="10591800" cy="646332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7" name="Місце для тексту 15">
            <a:extLst>
              <a:ext uri="{FF2B5EF4-FFF2-40B4-BE49-F238E27FC236}">
                <a16:creationId xmlns:a16="http://schemas.microsoft.com/office/drawing/2014/main" id="{DF03C311-DDF4-44A3-9D51-D5FDC4A8E7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432562"/>
            <a:ext cx="10667999" cy="927425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0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 b="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sp>
        <p:nvSpPr>
          <p:cNvPr id="8" name="Заповнювач для рисунка SmartArt 7">
            <a:extLst>
              <a:ext uri="{FF2B5EF4-FFF2-40B4-BE49-F238E27FC236}">
                <a16:creationId xmlns:a16="http://schemas.microsoft.com/office/drawing/2014/main" id="{9FD563C5-3DFB-47DD-8A9E-30D8084590F6}"/>
              </a:ext>
            </a:extLst>
          </p:cNvPr>
          <p:cNvSpPr>
            <a:spLocks noGrp="1"/>
          </p:cNvSpPr>
          <p:nvPr>
            <p:ph type="dgm" sz="quarter" idx="14" hasCustomPrompt="1"/>
          </p:nvPr>
        </p:nvSpPr>
        <p:spPr>
          <a:xfrm>
            <a:off x="762001" y="2369129"/>
            <a:ext cx="10667998" cy="3343657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lang="uk-UA" sz="1800" b="0"/>
            </a:lvl1pPr>
          </a:lstStyle>
          <a:p>
            <a:pPr rtl="0"/>
            <a:r>
              <a:rPr lang="uk-UA" noProof="0"/>
              <a:t>Введіть вміст тут</a:t>
            </a:r>
          </a:p>
        </p:txBody>
      </p:sp>
      <p:pic>
        <p:nvPicPr>
          <p:cNvPr id="9" name="Місце для зображення 11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1DB66C56-FBAE-47D3-9818-61368D74DA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90" b="390"/>
          <a:stretch>
            <a:fillRect/>
          </a:stretch>
        </p:blipFill>
        <p:spPr>
          <a:xfrm>
            <a:off x="0" y="5999582"/>
            <a:ext cx="12192000" cy="8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62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елементи фотовміст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2">
            <a:extLst>
              <a:ext uri="{FF2B5EF4-FFF2-40B4-BE49-F238E27FC236}">
                <a16:creationId xmlns:a16="http://schemas.microsoft.com/office/drawing/2014/main" id="{3F45076F-4240-4B40-8CE4-637DD751A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3"/>
            <a:ext cx="5334000" cy="1189038"/>
          </a:xfrm>
          <a:prstGeom prst="rect">
            <a:avLst/>
          </a:prstGeom>
        </p:spPr>
        <p:txBody>
          <a:bodyPr rtlCol="0" anchor="t">
            <a:norm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accent4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6" name="Місце для тексту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5334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/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/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sp>
        <p:nvSpPr>
          <p:cNvPr id="9" name="Місце для зображення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prstGeom prst="rect">
            <a:avLst/>
          </a:prstGeom>
          <a:solidFill>
            <a:schemeClr val="tx2"/>
          </a:solidFill>
        </p:spPr>
        <p:txBody>
          <a:bodyPr rtlCol="0">
            <a:normAutofit/>
          </a:bodyPr>
          <a:lstStyle>
            <a:lvl1pPr algn="ctr">
              <a:buNone/>
              <a:defRPr lang="uk-UA" sz="1600"/>
            </a:lvl1pPr>
          </a:lstStyle>
          <a:p>
            <a:pPr rtl="0"/>
            <a:r>
              <a:rPr lang="uk-UA" noProof="0"/>
              <a:t>Клацніть піктограму, щоб додати зображення</a:t>
            </a:r>
          </a:p>
        </p:txBody>
      </p:sp>
      <p:sp>
        <p:nvSpPr>
          <p:cNvPr id="8" name="Місце для зображення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305541"/>
            <a:ext cx="4572000" cy="2362200"/>
          </a:xfrm>
          <a:prstGeom prst="rect">
            <a:avLst/>
          </a:prstGeom>
          <a:solidFill>
            <a:schemeClr val="tx2"/>
          </a:solidFill>
        </p:spPr>
        <p:txBody>
          <a:bodyPr rtlCol="0">
            <a:normAutofit/>
          </a:bodyPr>
          <a:lstStyle>
            <a:lvl1pPr algn="ctr">
              <a:buNone/>
              <a:defRPr lang="uk-UA" sz="1600"/>
            </a:lvl1pPr>
          </a:lstStyle>
          <a:p>
            <a:pPr rtl="0"/>
            <a:r>
              <a:rPr lang="uk-UA" noProof="0"/>
              <a:t>Клацніть піктограму, щоб додати зображення</a:t>
            </a:r>
          </a:p>
        </p:txBody>
      </p:sp>
      <p:pic>
        <p:nvPicPr>
          <p:cNvPr id="12" name="Місце для зображення 19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C93F15CF-2105-4C28-85E9-BBA0383326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36" b="436"/>
          <a:stretch/>
        </p:blipFill>
        <p:spPr>
          <a:xfrm>
            <a:off x="0" y="5980922"/>
            <a:ext cx="12192000" cy="87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80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иня назва вмісту шаблону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87E8F-5716-4A71-B64F-EC5A742B45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5961"/>
            <a:ext cx="6477000" cy="1189038"/>
          </a:xfrm>
          <a:prstGeom prst="rect">
            <a:avLst/>
          </a:prstGeom>
        </p:spPr>
        <p:txBody>
          <a:bodyPr rtlCol="0" anchor="t">
            <a:noAutofit/>
          </a:bodyPr>
          <a:lstStyle>
            <a:lvl1pPr>
              <a:spcBef>
                <a:spcPts val="1000"/>
              </a:spcBef>
              <a:defRPr lang="uk-UA" sz="4000" b="1">
                <a:solidFill>
                  <a:schemeClr val="accent5"/>
                </a:solidFill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2" name="Місце для тексту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1905000"/>
            <a:ext cx="6477000" cy="3276600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uk-UA" sz="1800" b="1">
                <a:solidFill>
                  <a:schemeClr val="bg1"/>
                </a:solidFill>
              </a:defRPr>
            </a:lvl1pPr>
            <a:lvl2pPr marL="228600">
              <a:lnSpc>
                <a:spcPct val="100000"/>
              </a:lnSpc>
              <a:spcBef>
                <a:spcPts val="1000"/>
              </a:spcBef>
              <a:defRPr lang="uk-UA" sz="18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uk-UA" noProof="0"/>
              <a:t>Введіть підзаголовок тут</a:t>
            </a:r>
          </a:p>
          <a:p>
            <a:pPr lvl="1" rtl="0"/>
            <a:r>
              <a:rPr lang="uk-UA" noProof="0"/>
              <a:t>Введіть вміст тут</a:t>
            </a:r>
          </a:p>
        </p:txBody>
      </p:sp>
      <p:pic>
        <p:nvPicPr>
          <p:cNvPr id="5" name="Місце для зображення 15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9E2B3BF6-B5D6-4D6F-84C6-0EE24AC7C1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" r="3"/>
          <a:stretch/>
        </p:blipFill>
        <p:spPr>
          <a:xfrm>
            <a:off x="7427166" y="0"/>
            <a:ext cx="47648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2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 xmlns:p15="http://schemas.microsoft.com/office/powerpoint/2012/main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пита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uk-UA" sz="4000" b="1" i="0" kern="1200" cap="none" spc="-50" baseline="0" dirty="0">
                <a:ln w="3175">
                  <a:noFill/>
                </a:ln>
                <a:solidFill>
                  <a:schemeClr val="bg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rtl="0"/>
            <a:r>
              <a:rPr lang="uk-UA" noProof="0"/>
              <a:t>Введіть назву тут</a:t>
            </a:r>
          </a:p>
        </p:txBody>
      </p:sp>
      <p:sp>
        <p:nvSpPr>
          <p:cNvPr id="14" name="Місце для тексту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uk-UA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 rtl="0"/>
            <a:r>
              <a:rPr lang="uk-UA" noProof="0"/>
              <a:t>Введіть вміст тут</a:t>
            </a:r>
          </a:p>
        </p:txBody>
      </p:sp>
      <p:pic>
        <p:nvPicPr>
          <p:cNvPr id="6" name="Місце для зображення 17" descr="Яскравий і кольоровий геометричний шаблон ">
            <a:extLst>
              <a:ext uri="{FF2B5EF4-FFF2-40B4-BE49-F238E27FC236}">
                <a16:creationId xmlns:a16="http://schemas.microsoft.com/office/drawing/2014/main" id="{9F278CC9-9968-40F5-B18F-B1D45BE36A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90" b="390"/>
          <a:stretch/>
        </p:blipFill>
        <p:spPr>
          <a:xfrm>
            <a:off x="0" y="5999582"/>
            <a:ext cx="12192000" cy="8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23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6904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9" r:id="rId2"/>
    <p:sldLayoutId id="2147483700" r:id="rId3"/>
    <p:sldLayoutId id="2147483691" r:id="rId4"/>
    <p:sldLayoutId id="2147483701" r:id="rId5"/>
    <p:sldLayoutId id="2147483706" r:id="rId6"/>
    <p:sldLayoutId id="2147483702" r:id="rId7"/>
    <p:sldLayoutId id="2147483704" r:id="rId8"/>
    <p:sldLayoutId id="2147483690" r:id="rId9"/>
    <p:sldLayoutId id="214748370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uk-UA"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uk-UA"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uk-UA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кутник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442012" y="2766219"/>
            <a:ext cx="6455127" cy="1271209"/>
          </a:xfrm>
        </p:spPr>
        <p:txBody>
          <a:bodyPr rtlCol="0" anchor="ctr">
            <a:noAutofit/>
          </a:bodyPr>
          <a:lstStyle>
            <a:defPPr>
              <a:defRPr lang="uk-UA"/>
            </a:defPPr>
          </a:lstStyle>
          <a:p>
            <a:pPr algn="ctr" rtl="0"/>
            <a:r>
              <a:rPr lang="uk-UA" dirty="0"/>
              <a:t>Основні досягнення діяльності ЄС</a:t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dirty="0" err="1"/>
              <a:t>Масюкова</a:t>
            </a:r>
            <a:r>
              <a:rPr lang="uk-UA" dirty="0"/>
              <a:t> Єлизавета 410/2</a:t>
            </a:r>
          </a:p>
        </p:txBody>
      </p:sp>
    </p:spTree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996661"/>
            <a:ext cx="9141397" cy="615553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Спостереження за виборами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8194" name="Picture 2" descr="Спостереження за виборами">
            <a:extLst>
              <a:ext uri="{FF2B5EF4-FFF2-40B4-BE49-F238E27FC236}">
                <a16:creationId xmlns:a16="http://schemas.microsoft.com/office/drawing/2014/main" id="{29E6A5BD-CEEB-4DE2-94BD-B7B837C59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4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381108"/>
            <a:ext cx="9141397" cy="1231106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Навчання в галузі прав людини і демократії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9218" name="Picture 2" descr="Навчання в галузі прав людини і демократії">
            <a:extLst>
              <a:ext uri="{FF2B5EF4-FFF2-40B4-BE49-F238E27FC236}">
                <a16:creationId xmlns:a16="http://schemas.microsoft.com/office/drawing/2014/main" id="{ACE6F466-30DF-CAA9-84EE-409309EAD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98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381108"/>
            <a:ext cx="9141397" cy="1231106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Якість лікарських засобів та медичного обслуговування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10242" name="Picture 2" descr="Якість лікарських засобів та медичного обслуговування">
            <a:extLst>
              <a:ext uri="{FF2B5EF4-FFF2-40B4-BE49-F238E27FC236}">
                <a16:creationId xmlns:a16="http://schemas.microsoft.com/office/drawing/2014/main" id="{3FAE37C3-22A5-F772-820F-D48F3B759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75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10591800" cy="646332"/>
          </a:xfrm>
        </p:spPr>
        <p:txBody>
          <a:bodyPr rtlCol="0"/>
          <a:lstStyle>
            <a:defPPr>
              <a:defRPr lang="uk-UA"/>
            </a:defPPr>
          </a:lstStyle>
          <a:p>
            <a:pPr algn="ctr" rtl="0"/>
            <a:r>
              <a:rPr lang="uk-UA" dirty="0"/>
              <a:t>Список використаної літератури</a:t>
            </a:r>
          </a:p>
        </p:txBody>
      </p:sp>
      <p:sp>
        <p:nvSpPr>
          <p:cNvPr id="11" name="Місце для тексту 10">
            <a:extLst>
              <a:ext uri="{FF2B5EF4-FFF2-40B4-BE49-F238E27FC236}">
                <a16:creationId xmlns:a16="http://schemas.microsoft.com/office/drawing/2014/main" id="{4C6A9FD9-630E-44B9-BED8-AFEA6C84A8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432562"/>
            <a:ext cx="10667999" cy="1158237"/>
          </a:xfrm>
        </p:spPr>
        <p:txBody>
          <a:bodyPr rtlCol="0"/>
          <a:lstStyle>
            <a:defPPr>
              <a:defRPr lang="uk-UA"/>
            </a:defPPr>
          </a:lstStyle>
          <a:p>
            <a:pPr algn="ctr" rtl="0"/>
            <a:r>
              <a:rPr lang="de-DE" dirty="0"/>
              <a:t>https://www.coe.int/uk/web/about-us/achievements</a:t>
            </a:r>
            <a:endParaRPr lang="uk-UA" dirty="0"/>
          </a:p>
        </p:txBody>
      </p:sp>
      <p:graphicFrame>
        <p:nvGraphicFramePr>
          <p:cNvPr id="18" name="Група 85">
            <a:extLst>
              <a:ext uri="{FF2B5EF4-FFF2-40B4-BE49-F238E27FC236}">
                <a16:creationId xmlns:a16="http://schemas.microsoft.com/office/drawing/2014/main" id="{14BC0987-DF66-4F47-953D-7A5171CA5B01}"/>
              </a:ext>
            </a:extLst>
          </p:cNvPr>
          <p:cNvGraphicFramePr>
            <a:graphicFrameLocks noGrp="1"/>
          </p:cNvGraphicFramePr>
          <p:nvPr>
            <p:ph type="tbl" sz="quarter" idx="12"/>
            <p:extLst>
              <p:ext uri="{D42A27DB-BD31-4B8C-83A1-F6EECF244321}">
                <p14:modId xmlns:p14="http://schemas.microsoft.com/office/powerpoint/2010/main" val="924279108"/>
              </p:ext>
            </p:extLst>
          </p:nvPr>
        </p:nvGraphicFramePr>
        <p:xfrm>
          <a:off x="757238" y="2592388"/>
          <a:ext cx="10668000" cy="2591557"/>
        </p:xfrm>
        <a:graphic>
          <a:graphicData uri="http://schemas.openxmlformats.org/drawingml/2006/table">
            <a:tbl>
              <a:tblPr firstRow="1"/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05557"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1" i="0" u="none" strike="noStrike" cap="none" normalizeH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1" i="0" u="none" strike="noStrike" cap="none" normalizeH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1" i="0" u="none" strike="noStrike" cap="none" normalizeH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1" i="0" u="none" strike="noStrike" cap="none" normalizeH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1" i="0" u="none" strike="noStrike" cap="none" normalizeH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1" i="0" u="none" strike="noStrike" cap="none" normalizeH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7360"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uk-UA"/>
                      </a:def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lang="uk-UA" sz="1400" b="0" i="0" u="none" strike="noStrike" cap="none" normalizeH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67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Найдавніші часи в історії України - презентація з історії україни">
            <a:extLst>
              <a:ext uri="{FF2B5EF4-FFF2-40B4-BE49-F238E27FC236}">
                <a16:creationId xmlns:a16="http://schemas.microsoft.com/office/drawing/2014/main" id="{BD40F67E-D0F2-1CF1-4207-0E87006FC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87142"/>
            <a:ext cx="7334250" cy="549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71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7BA0B6F-5258-479C-87B7-C806E6757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6477000" cy="1189038"/>
          </a:xfrm>
        </p:spPr>
        <p:txBody>
          <a:bodyPr rtlCol="0"/>
          <a:lstStyle>
            <a:defPPr>
              <a:defRPr lang="uk-UA"/>
            </a:defPPr>
          </a:lstStyle>
          <a:p>
            <a:pPr algn="ctr" rtl="0"/>
            <a:r>
              <a:rPr lang="uk-UA" dirty="0"/>
              <a:t>ПЛАН</a:t>
            </a:r>
          </a:p>
        </p:txBody>
      </p:sp>
      <p:sp>
        <p:nvSpPr>
          <p:cNvPr id="2" name="Місце для тексту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310480"/>
            <a:ext cx="6477000" cy="4358800"/>
          </a:xfrm>
        </p:spPr>
        <p:txBody>
          <a:bodyPr rtlCol="0"/>
          <a:lstStyle>
            <a:defPPr>
              <a:defRPr lang="uk-UA"/>
            </a:defPPr>
          </a:lstStyle>
          <a:p>
            <a:pPr marL="342900" indent="-342900" rtl="0">
              <a:buAutoNum type="arabicPeriod"/>
            </a:pPr>
            <a:r>
              <a:rPr lang="uk-UA" dirty="0"/>
              <a:t>Скасування смертної кари</a:t>
            </a:r>
          </a:p>
          <a:p>
            <a:pPr marL="342900" indent="-342900" rtl="0">
              <a:buAutoNum type="arabicPeriod"/>
            </a:pPr>
            <a:r>
              <a:rPr lang="uk-UA" dirty="0"/>
              <a:t>Зміцнення прав людини</a:t>
            </a:r>
          </a:p>
          <a:p>
            <a:pPr marL="342900" indent="-342900" rtl="0">
              <a:buAutoNum type="arabicPeriod"/>
            </a:pPr>
            <a:r>
              <a:rPr lang="uk-UA" dirty="0"/>
              <a:t>Недискримінація і боротьба проти расизму</a:t>
            </a:r>
          </a:p>
          <a:p>
            <a:pPr marL="342900" indent="-342900" rtl="0">
              <a:buAutoNum type="arabicPeriod"/>
            </a:pPr>
            <a:r>
              <a:rPr lang="uk-UA" dirty="0"/>
              <a:t>Підтримка свободи слова</a:t>
            </a:r>
          </a:p>
          <a:p>
            <a:pPr marL="342900" indent="-342900" rtl="0">
              <a:buAutoNum type="arabicPeriod"/>
            </a:pPr>
            <a:r>
              <a:rPr lang="uk-UA" dirty="0"/>
              <a:t>Рівність статей</a:t>
            </a:r>
          </a:p>
          <a:p>
            <a:pPr marL="342900" indent="-342900" rtl="0">
              <a:buAutoNum type="arabicPeriod"/>
            </a:pPr>
            <a:r>
              <a:rPr lang="uk-UA" dirty="0"/>
              <a:t>Захист прав дітей</a:t>
            </a:r>
          </a:p>
          <a:p>
            <a:pPr marL="342900" indent="-342900" rtl="0">
              <a:buAutoNum type="arabicPeriod"/>
            </a:pPr>
            <a:r>
              <a:rPr lang="uk-UA" dirty="0"/>
              <a:t>Захист культурного різноманіття</a:t>
            </a:r>
          </a:p>
          <a:p>
            <a:pPr marL="342900" indent="-342900" rtl="0">
              <a:buAutoNum type="arabicPeriod"/>
            </a:pPr>
            <a:r>
              <a:rPr lang="uk-UA" dirty="0"/>
              <a:t>Спостереження за виборами</a:t>
            </a:r>
          </a:p>
          <a:p>
            <a:pPr marL="342900" indent="-342900" rtl="0">
              <a:buAutoNum type="arabicPeriod"/>
            </a:pPr>
            <a:r>
              <a:rPr lang="uk-UA" dirty="0"/>
              <a:t>Навчання в галузі прав людини і демократії</a:t>
            </a:r>
          </a:p>
          <a:p>
            <a:pPr rtl="0"/>
            <a:r>
              <a:rPr lang="uk-UA" dirty="0"/>
              <a:t>10. Якість лікарських засобів та медичного обслуговування</a:t>
            </a:r>
          </a:p>
          <a:p>
            <a:pPr marL="342900" indent="-342900" rtl="0">
              <a:buAutoNum type="arabicPeriod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16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996661"/>
            <a:ext cx="9141397" cy="615553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Скасування смертної кари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1026" name="Picture 2" descr="Скасування смертної кари">
            <a:extLst>
              <a:ext uri="{FF2B5EF4-FFF2-40B4-BE49-F238E27FC236}">
                <a16:creationId xmlns:a16="http://schemas.microsoft.com/office/drawing/2014/main" id="{7A7D2256-EBA7-93A3-956D-E4A041A02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54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6="http://schemas.microsoft.com/office/drawing/2014/main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996661"/>
            <a:ext cx="9141397" cy="615553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Зміцнення прав людини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2050" name="Picture 2" descr="Зміцнення прав людини">
            <a:extLst>
              <a:ext uri="{FF2B5EF4-FFF2-40B4-BE49-F238E27FC236}">
                <a16:creationId xmlns:a16="http://schemas.microsoft.com/office/drawing/2014/main" id="{787A28EA-5016-84B8-F83B-2667B123C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30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381108"/>
            <a:ext cx="9141397" cy="1231106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Недискримінація і боротьба проти расизму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3074" name="Picture 2" descr="Недискримінація і боротьба проти расизму">
            <a:extLst>
              <a:ext uri="{FF2B5EF4-FFF2-40B4-BE49-F238E27FC236}">
                <a16:creationId xmlns:a16="http://schemas.microsoft.com/office/drawing/2014/main" id="{25AB043D-A1D7-9A09-34B2-DAC961C0D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7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996661"/>
            <a:ext cx="9141397" cy="615553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Підтримка свободи слова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4098" name="Picture 2" descr="Підтримка свободи слова">
            <a:extLst>
              <a:ext uri="{FF2B5EF4-FFF2-40B4-BE49-F238E27FC236}">
                <a16:creationId xmlns:a16="http://schemas.microsoft.com/office/drawing/2014/main" id="{A9F734DE-CD97-6EEC-93BF-DDE38DD09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32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996661"/>
            <a:ext cx="9141397" cy="615553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Рівність статей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5122" name="Picture 2" descr="Рівність статей">
            <a:extLst>
              <a:ext uri="{FF2B5EF4-FFF2-40B4-BE49-F238E27FC236}">
                <a16:creationId xmlns:a16="http://schemas.microsoft.com/office/drawing/2014/main" id="{86088BC7-8D39-4E5C-F0B7-5616E8CC0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19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996661"/>
            <a:ext cx="9141397" cy="615553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Захист прав дітей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6146" name="Picture 2" descr="Захист прав дітей">
            <a:extLst>
              <a:ext uri="{FF2B5EF4-FFF2-40B4-BE49-F238E27FC236}">
                <a16:creationId xmlns:a16="http://schemas.microsoft.com/office/drawing/2014/main" id="{06C9CEA4-A43B-F4CB-19F9-3D6629D3D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70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3775" y="996661"/>
            <a:ext cx="9141397" cy="615553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r>
              <a:rPr lang="uk-UA" dirty="0"/>
              <a:t>Захист культурного різноманіття</a:t>
            </a:r>
          </a:p>
        </p:txBody>
      </p:sp>
      <p:sp>
        <p:nvSpPr>
          <p:cNvPr id="6" name="Місце для тексту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 rtlCol="0"/>
          <a:lstStyle>
            <a:defPPr>
              <a:defRPr lang="uk-UA"/>
            </a:defPPr>
          </a:lstStyle>
          <a:p>
            <a:pPr rtl="0"/>
            <a:endParaRPr lang="uk-UA" dirty="0"/>
          </a:p>
          <a:p>
            <a:pPr rtl="0"/>
            <a:endParaRPr lang="uk-UA" dirty="0"/>
          </a:p>
        </p:txBody>
      </p:sp>
      <p:pic>
        <p:nvPicPr>
          <p:cNvPr id="7170" name="Picture 2" descr="Захист культурного різноманіття">
            <a:extLst>
              <a:ext uri="{FF2B5EF4-FFF2-40B4-BE49-F238E27FC236}">
                <a16:creationId xmlns:a16="http://schemas.microsoft.com/office/drawing/2014/main" id="{F4939BC1-B53B-F49C-53B3-A0ABB3095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75" y="2243138"/>
            <a:ext cx="4210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17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Custom 115">
      <a:dk1>
        <a:sysClr val="windowText" lastClr="000000"/>
      </a:dk1>
      <a:lt1>
        <a:sysClr val="window" lastClr="FFFFFF"/>
      </a:lt1>
      <a:dk2>
        <a:srgbClr val="F36E36"/>
      </a:dk2>
      <a:lt2>
        <a:srgbClr val="E7E6E6"/>
      </a:lt2>
      <a:accent1>
        <a:srgbClr val="A31312"/>
      </a:accent1>
      <a:accent2>
        <a:srgbClr val="E7E6E6"/>
      </a:accent2>
      <a:accent3>
        <a:srgbClr val="FDB913"/>
      </a:accent3>
      <a:accent4>
        <a:srgbClr val="1E753B"/>
      </a:accent4>
      <a:accent5>
        <a:srgbClr val="067CA2"/>
      </a:accent5>
      <a:accent6>
        <a:srgbClr val="493456"/>
      </a:accent6>
      <a:hlink>
        <a:srgbClr val="067CA2"/>
      </a:hlink>
      <a:folHlink>
        <a:srgbClr val="886D93"/>
      </a:folHlink>
    </a:clrScheme>
    <a:fontScheme name="Custom 8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5432318_TF44967531_Win32" id="{7A03458C-D650-4956-B073-30141072C652}" vid="{DEC4CC7C-3839-4274-9F90-4812AB4381E8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D17C5B-66E3-4784-8825-129A0E30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CD97AF3-310A-4DBA-AAE4-E94EC92F74FE}">
  <ds:schemaRefs>
    <ds:schemaRef ds:uri="http://schemas.openxmlformats.org/package/2006/metadata/core-properties"/>
    <ds:schemaRef ds:uri="http://schemas.microsoft.com/sharepoint/v3"/>
    <ds:schemaRef ds:uri="http://www.w3.org/XML/1998/namespace"/>
    <ds:schemaRef ds:uri="http://schemas.microsoft.com/office/2006/metadata/properties"/>
    <ds:schemaRef ds:uri="230e9df3-be65-4c73-a93b-d1236ebd677e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16c05727-aa75-4e4a-9b5f-8a80a1165891"/>
    <ds:schemaRef ds:uri="71af3243-3dd4-4a8d-8c0d-dd76da1f02a5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2509185-7C76-414A-B58D-FA547B6D6E68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2f988bf-86f1-41af-91ab-2d7cd011db47}" enabled="0" method="" siteId="{72f988bf-86f1-41af-91ab-2d7cd011db4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 Місяць прайду ЛГБТКІА</Template>
  <TotalTime>55</TotalTime>
  <Words>103</Words>
  <Application>Microsoft Office PowerPoint</Application>
  <PresentationFormat>Широкоэкранный</PresentationFormat>
  <Paragraphs>38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Segoe UI</vt:lpstr>
      <vt:lpstr>Тема Office</vt:lpstr>
      <vt:lpstr>Основні досягнення діяльності ЄС   Масюкова Єлизавета 410/2</vt:lpstr>
      <vt:lpstr>ПЛАН</vt:lpstr>
      <vt:lpstr>Скасування смертної кари</vt:lpstr>
      <vt:lpstr>Зміцнення прав людини</vt:lpstr>
      <vt:lpstr>Недискримінація і боротьба проти расизму</vt:lpstr>
      <vt:lpstr>Підтримка свободи слова</vt:lpstr>
      <vt:lpstr>Рівність статей</vt:lpstr>
      <vt:lpstr>Захист прав дітей</vt:lpstr>
      <vt:lpstr>Захист культурного різноманіття</vt:lpstr>
      <vt:lpstr>Спостереження за виборами</vt:lpstr>
      <vt:lpstr>Навчання в галузі прав людини і демократії</vt:lpstr>
      <vt:lpstr>Якість лікарських засобів та медичного обслуговування</vt:lpstr>
      <vt:lpstr>Список використаної літератури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Usage of GERUND in English</dc:title>
  <dc:subject/>
  <dc:creator>elizabethsergeevna20@outlook.com</dc:creator>
  <cp:keywords/>
  <dc:description/>
  <cp:lastModifiedBy>RePack by Diakov</cp:lastModifiedBy>
  <cp:revision>2</cp:revision>
  <dcterms:created xsi:type="dcterms:W3CDTF">2023-03-01T15:46:39Z</dcterms:created>
  <dcterms:modified xsi:type="dcterms:W3CDTF">2023-06-08T10:55:48Z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