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7" r:id="rId4"/>
  </p:sldMasterIdLst>
  <p:notesMasterIdLst>
    <p:notesMasterId r:id="rId15"/>
  </p:notesMasterIdLst>
  <p:handoutMasterIdLst>
    <p:handoutMasterId r:id="rId16"/>
  </p:handoutMasterIdLst>
  <p:sldIdLst>
    <p:sldId id="1864" r:id="rId5"/>
    <p:sldId id="1846" r:id="rId6"/>
    <p:sldId id="1845" r:id="rId7"/>
    <p:sldId id="1848" r:id="rId8"/>
    <p:sldId id="1849" r:id="rId9"/>
    <p:sldId id="1866" r:id="rId10"/>
    <p:sldId id="1852" r:id="rId11"/>
    <p:sldId id="1865" r:id="rId12"/>
    <p:sldId id="1858" r:id="rId13"/>
    <p:sldId id="1859" r:id="rId14"/>
  </p:sldIdLst>
  <p:sldSz cx="12192000" cy="6858000"/>
  <p:notesSz cx="6858000" cy="9144000"/>
  <p:defaultTextStyle>
    <a:defPPr rtl="0">
      <a:defRPr lang="uk-UA"/>
    </a:defPPr>
    <a:lvl1pPr algn="l" rtl="0" fontAlgn="base">
      <a:spcBef>
        <a:spcPct val="0"/>
      </a:spcBef>
      <a:spcAft>
        <a:spcPct val="0"/>
      </a:spcAft>
      <a:defRPr lang="uk-UA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lang="uk-UA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lang="uk-UA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lang="uk-UA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lang="uk-UA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lang="uk-UA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lang="uk-UA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lang="uk-UA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lang="uk-UA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80" userDrawn="1">
          <p15:clr>
            <a:srgbClr val="A4A3A4"/>
          </p15:clr>
        </p15:guide>
        <p15:guide id="3" pos="7200" userDrawn="1">
          <p15:clr>
            <a:srgbClr val="A4A3A4"/>
          </p15:clr>
        </p15:guide>
        <p15:guide id="4" pos="43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4387"/>
    <a:srgbClr val="FF2625"/>
    <a:srgbClr val="007788"/>
    <a:srgbClr val="297C2A"/>
    <a:srgbClr val="F69000"/>
    <a:srgbClr val="01C2D1"/>
    <a:srgbClr val="D6D734"/>
    <a:srgbClr val="005C68"/>
    <a:srgbClr val="3B2E58"/>
    <a:srgbClr val="6B29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3"/>
  </p:normalViewPr>
  <p:slideViewPr>
    <p:cSldViewPr snapToGrid="0">
      <p:cViewPr varScale="1">
        <p:scale>
          <a:sx n="55" d="100"/>
          <a:sy n="55" d="100"/>
        </p:scale>
        <p:origin x="634" y="45"/>
      </p:cViewPr>
      <p:guideLst>
        <p:guide orient="horz" pos="2160"/>
        <p:guide pos="480"/>
        <p:guide pos="7200"/>
        <p:guide pos="436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4" d="100"/>
        <a:sy n="94" d="100"/>
      </p:scale>
      <p:origin x="0" y="0"/>
    </p:cViewPr>
  </p:sorterViewPr>
  <p:notesViewPr>
    <p:cSldViewPr snapToGrid="0">
      <p:cViewPr varScale="1">
        <p:scale>
          <a:sx n="118" d="100"/>
          <a:sy n="118" d="100"/>
        </p:scale>
        <p:origin x="433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>
            <a:extLst>
              <a:ext uri="{FF2B5EF4-FFF2-40B4-BE49-F238E27FC236}">
                <a16:creationId xmlns:a16="http://schemas.microsoft.com/office/drawing/2014/main" id="{DA22221E-2964-4AC6-D34C-548D8C8F848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8CC9B2E6-F5C2-D970-1678-C5CC6BB1717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62D110-C4DE-4817-90C7-D638067A94E5}" type="datetime1">
              <a:rPr lang="uk-UA" smtClean="0"/>
              <a:t>08.06.2023</a:t>
            </a:fld>
            <a:endParaRPr lang="uk-UA" dirty="0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553E7FA5-5474-C672-8667-17188920072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3D164975-FEB6-F1B5-11E8-382F5020BE7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430BD7-6571-441C-808E-EB4261438F3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8966143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Прямокутник 2">
            <a:extLst>
              <a:ext uri="{FF2B5EF4-FFF2-40B4-BE49-F238E27FC236}">
                <a16:creationId xmlns:a16="http://schemas.microsoft.com/office/drawing/2014/main" id="{D9F622F8-1824-4338-8C3C-5529D3BDEF4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>
              <a:defRPr lang="uk-UA" sz="1200" smtClean="0">
                <a:latin typeface="Arial" charset="0"/>
              </a:defRPr>
            </a:lvl1pPr>
          </a:lstStyle>
          <a:p>
            <a:pPr rtl="0">
              <a:defRPr lang="uk-UA"/>
            </a:pPr>
            <a:endParaRPr lang="uk-UA" noProof="0" dirty="0"/>
          </a:p>
        </p:txBody>
      </p:sp>
      <p:sp>
        <p:nvSpPr>
          <p:cNvPr id="30723" name="Прямокутник 3">
            <a:extLst>
              <a:ext uri="{FF2B5EF4-FFF2-40B4-BE49-F238E27FC236}">
                <a16:creationId xmlns:a16="http://schemas.microsoft.com/office/drawing/2014/main" id="{618DDD53-BB38-4118-BC75-9CE27D49C550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 algn="r">
              <a:defRPr lang="uk-UA" sz="1200" smtClean="0">
                <a:latin typeface="Arial" charset="0"/>
              </a:defRPr>
            </a:lvl1pPr>
          </a:lstStyle>
          <a:p>
            <a:pPr rtl="0">
              <a:defRPr lang="uk-UA"/>
            </a:pPr>
            <a:endParaRPr lang="uk-UA" noProof="0" dirty="0"/>
          </a:p>
        </p:txBody>
      </p:sp>
      <p:sp>
        <p:nvSpPr>
          <p:cNvPr id="14340" name="Прямокутник 4">
            <a:extLst>
              <a:ext uri="{FF2B5EF4-FFF2-40B4-BE49-F238E27FC236}">
                <a16:creationId xmlns:a16="http://schemas.microsoft.com/office/drawing/2014/main" id="{6C03B6F7-B1AE-4118-ABA2-FFEC9B8F0E9C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5" name="Прямокутник 5">
            <a:extLst>
              <a:ext uri="{FF2B5EF4-FFF2-40B4-BE49-F238E27FC236}">
                <a16:creationId xmlns:a16="http://schemas.microsoft.com/office/drawing/2014/main" id="{646F5356-BDE8-43C1-9587-85323D02B191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uk-UA"/>
            </a:defPPr>
          </a:lstStyle>
          <a:p>
            <a:pPr lvl="0" rtl="0"/>
            <a:r>
              <a:rPr lang="uk-UA" noProof="0" dirty="0"/>
              <a:t>Зразки заголовків</a:t>
            </a:r>
          </a:p>
          <a:p>
            <a:pPr lvl="1" rtl="0"/>
            <a:r>
              <a:rPr lang="uk-UA" noProof="0" dirty="0"/>
              <a:t>Другий рівень</a:t>
            </a:r>
          </a:p>
          <a:p>
            <a:pPr lvl="2" rtl="0"/>
            <a:r>
              <a:rPr lang="uk-UA" noProof="0" dirty="0"/>
              <a:t>Третій рівень</a:t>
            </a:r>
          </a:p>
          <a:p>
            <a:pPr lvl="3" rtl="0"/>
            <a:r>
              <a:rPr lang="uk-UA" noProof="0" dirty="0"/>
              <a:t>Четвертий рівень</a:t>
            </a:r>
          </a:p>
          <a:p>
            <a:pPr lvl="4" rtl="0"/>
            <a:r>
              <a:rPr lang="uk-UA" noProof="0" dirty="0"/>
              <a:t>П’ятий рівень</a:t>
            </a:r>
          </a:p>
        </p:txBody>
      </p:sp>
      <p:sp>
        <p:nvSpPr>
          <p:cNvPr id="30726" name="Прямокутник 6">
            <a:extLst>
              <a:ext uri="{FF2B5EF4-FFF2-40B4-BE49-F238E27FC236}">
                <a16:creationId xmlns:a16="http://schemas.microsoft.com/office/drawing/2014/main" id="{89912C35-11A9-4DA7-8476-F1823F658CAA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>
            <a:lvl1pPr>
              <a:defRPr lang="uk-UA" sz="1200" smtClean="0">
                <a:latin typeface="Arial" charset="0"/>
              </a:defRPr>
            </a:lvl1pPr>
          </a:lstStyle>
          <a:p>
            <a:pPr rtl="0">
              <a:defRPr lang="uk-UA"/>
            </a:pPr>
            <a:endParaRPr lang="uk-UA" noProof="0" dirty="0"/>
          </a:p>
        </p:txBody>
      </p:sp>
      <p:sp>
        <p:nvSpPr>
          <p:cNvPr id="30727" name="Прямокутник 7">
            <a:extLst>
              <a:ext uri="{FF2B5EF4-FFF2-40B4-BE49-F238E27FC236}">
                <a16:creationId xmlns:a16="http://schemas.microsoft.com/office/drawing/2014/main" id="{7180ED79-CEC3-4FB9-B511-8597B20A0C1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>
            <a:lvl1pPr algn="r">
              <a:defRPr lang="uk-UA" sz="1200"/>
            </a:lvl1pPr>
          </a:lstStyle>
          <a:p>
            <a:pPr rtl="0"/>
            <a:fld id="{6DEB7EE2-04A2-4FB2-9625-C9C73AC4D32F}" type="slidenum">
              <a:rPr lang="uk-UA" altLang="en-US" noProof="0"/>
              <a:pPr rtl="0"/>
              <a:t>‹#›</a:t>
            </a:fld>
            <a:endParaRPr lang="uk-UA" altLang="en-US" noProof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lang="uk-UA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lang="uk-UA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lang="uk-UA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lang="uk-UA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lang="uk-UA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lang="uk-UA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uk-UA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uk-UA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uk-UA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кутник 7">
            <a:extLst>
              <a:ext uri="{FF2B5EF4-FFF2-40B4-BE49-F238E27FC236}">
                <a16:creationId xmlns:a16="http://schemas.microsoft.com/office/drawing/2014/main" id="{FA4671F7-4D2C-4B1E-AED7-24676BE8B49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defRPr lang="uk-UA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lang="uk-UA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lang="uk-UA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lang="uk-UA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lang="uk-UA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uk-UA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uk-UA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uk-UA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uk-UA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rtl="0" eaLnBrk="1" hangingPunct="1"/>
            <a:fld id="{947842D7-C728-4EBD-982B-B8BE79E4DBBE}" type="slidenum">
              <a:rPr lang="uk-UA" altLang="en-US"/>
              <a:pPr eaLnBrk="1" hangingPunct="1"/>
              <a:t>1</a:t>
            </a:fld>
            <a:endParaRPr lang="uk-UA" altLang="en-US" dirty="0"/>
          </a:p>
        </p:txBody>
      </p:sp>
      <p:sp>
        <p:nvSpPr>
          <p:cNvPr id="15363" name="Прямокутник 2">
            <a:extLst>
              <a:ext uri="{FF2B5EF4-FFF2-40B4-BE49-F238E27FC236}">
                <a16:creationId xmlns:a16="http://schemas.microsoft.com/office/drawing/2014/main" id="{D8E83BD0-7AE4-4323-9047-FC368929C52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Прямокутник 3">
            <a:extLst>
              <a:ext uri="{FF2B5EF4-FFF2-40B4-BE49-F238E27FC236}">
                <a16:creationId xmlns:a16="http://schemas.microsoft.com/office/drawing/2014/main" id="{FDECF5EC-C5EC-4723-8F4F-A75A20018F6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defPPr>
              <a:defRPr lang="uk-UA"/>
            </a:defPPr>
          </a:lstStyle>
          <a:p>
            <a:pPr rtl="0" eaLnBrk="1" hangingPunct="1"/>
            <a:endParaRPr lang="uk-UA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08148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uk-UA"/>
            </a:defPPr>
          </a:lstStyle>
          <a:p>
            <a:pPr rtl="0"/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uk-UA"/>
            </a:defPPr>
          </a:lstStyle>
          <a:p>
            <a:pPr rtl="0"/>
            <a:fld id="{6DEB7EE2-04A2-4FB2-9625-C9C73AC4D32F}" type="slidenum">
              <a:rPr lang="uk-UA" altLang="en-US" smtClean="0"/>
              <a:pPr/>
              <a:t>10</a:t>
            </a:fld>
            <a:endParaRPr lang="uk-UA" altLang="en-US" dirty="0"/>
          </a:p>
        </p:txBody>
      </p:sp>
    </p:spTree>
    <p:extLst>
      <p:ext uri="{BB962C8B-B14F-4D97-AF65-F5344CB8AC3E}">
        <p14:creationId xmlns:p14="http://schemas.microsoft.com/office/powerpoint/2010/main" val="40952882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6DEB7EE2-04A2-4FB2-9625-C9C73AC4D32F}" type="slidenum">
              <a:rPr lang="uk-UA" altLang="en-US" smtClean="0"/>
              <a:pPr rtl="0"/>
              <a:t>2</a:t>
            </a:fld>
            <a:endParaRPr lang="uk-UA" altLang="en-US" dirty="0"/>
          </a:p>
        </p:txBody>
      </p:sp>
    </p:spTree>
    <p:extLst>
      <p:ext uri="{BB962C8B-B14F-4D97-AF65-F5344CB8AC3E}">
        <p14:creationId xmlns:p14="http://schemas.microsoft.com/office/powerpoint/2010/main" val="16749490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uk-UA"/>
            </a:defPPr>
          </a:lstStyle>
          <a:p>
            <a:pPr rtl="0"/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uk-UA"/>
            </a:defPPr>
          </a:lstStyle>
          <a:p>
            <a:pPr rtl="0"/>
            <a:fld id="{6DEB7EE2-04A2-4FB2-9625-C9C73AC4D32F}" type="slidenum">
              <a:rPr lang="uk-UA" altLang="en-US" smtClean="0"/>
              <a:pPr/>
              <a:t>3</a:t>
            </a:fld>
            <a:endParaRPr lang="uk-UA" altLang="en-US" dirty="0"/>
          </a:p>
        </p:txBody>
      </p:sp>
    </p:spTree>
    <p:extLst>
      <p:ext uri="{BB962C8B-B14F-4D97-AF65-F5344CB8AC3E}">
        <p14:creationId xmlns:p14="http://schemas.microsoft.com/office/powerpoint/2010/main" val="16322788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uk-UA"/>
            </a:defPPr>
          </a:lstStyle>
          <a:p>
            <a:pPr rtl="0"/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uk-UA"/>
            </a:defPPr>
          </a:lstStyle>
          <a:p>
            <a:pPr rtl="0"/>
            <a:fld id="{6DEB7EE2-04A2-4FB2-9625-C9C73AC4D32F}" type="slidenum">
              <a:rPr lang="uk-UA" altLang="en-US" smtClean="0"/>
              <a:pPr/>
              <a:t>4</a:t>
            </a:fld>
            <a:endParaRPr lang="uk-UA" altLang="en-US" dirty="0"/>
          </a:p>
        </p:txBody>
      </p:sp>
    </p:spTree>
    <p:extLst>
      <p:ext uri="{BB962C8B-B14F-4D97-AF65-F5344CB8AC3E}">
        <p14:creationId xmlns:p14="http://schemas.microsoft.com/office/powerpoint/2010/main" val="13834179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6DEB7EE2-04A2-4FB2-9625-C9C73AC4D32F}" type="slidenum">
              <a:rPr lang="uk-UA" altLang="en-US" smtClean="0"/>
              <a:pPr rtl="0"/>
              <a:t>5</a:t>
            </a:fld>
            <a:endParaRPr lang="uk-UA" altLang="en-US" dirty="0"/>
          </a:p>
        </p:txBody>
      </p:sp>
    </p:spTree>
    <p:extLst>
      <p:ext uri="{BB962C8B-B14F-4D97-AF65-F5344CB8AC3E}">
        <p14:creationId xmlns:p14="http://schemas.microsoft.com/office/powerpoint/2010/main" val="13399978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6DEB7EE2-04A2-4FB2-9625-C9C73AC4D32F}" type="slidenum">
              <a:rPr lang="uk-UA" altLang="en-US" smtClean="0"/>
              <a:pPr rtl="0"/>
              <a:t>6</a:t>
            </a:fld>
            <a:endParaRPr lang="uk-UA" altLang="en-US" dirty="0"/>
          </a:p>
        </p:txBody>
      </p:sp>
    </p:spTree>
    <p:extLst>
      <p:ext uri="{BB962C8B-B14F-4D97-AF65-F5344CB8AC3E}">
        <p14:creationId xmlns:p14="http://schemas.microsoft.com/office/powerpoint/2010/main" val="18504371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6DEB7EE2-04A2-4FB2-9625-C9C73AC4D32F}" type="slidenum">
              <a:rPr lang="uk-UA" altLang="en-US" smtClean="0"/>
              <a:pPr rtl="0"/>
              <a:t>8</a:t>
            </a:fld>
            <a:endParaRPr lang="uk-UA" altLang="en-US" dirty="0"/>
          </a:p>
        </p:txBody>
      </p:sp>
    </p:spTree>
    <p:extLst>
      <p:ext uri="{BB962C8B-B14F-4D97-AF65-F5344CB8AC3E}">
        <p14:creationId xmlns:p14="http://schemas.microsoft.com/office/powerpoint/2010/main" val="6753701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6DEB7EE2-04A2-4FB2-9625-C9C73AC4D32F}" type="slidenum">
              <a:rPr lang="uk-UA" altLang="en-US" smtClean="0"/>
              <a:pPr rtl="0"/>
              <a:t>9</a:t>
            </a:fld>
            <a:endParaRPr lang="uk-UA" altLang="en-US" dirty="0"/>
          </a:p>
        </p:txBody>
      </p:sp>
    </p:spTree>
    <p:extLst>
      <p:ext uri="{BB962C8B-B14F-4D97-AF65-F5344CB8AC3E}">
        <p14:creationId xmlns:p14="http://schemas.microsoft.com/office/powerpoint/2010/main" val="1854269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Назва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FE7964CB-E75A-4A03-88D3-6A48EF650A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42012" y="2766219"/>
            <a:ext cx="6220101" cy="1325563"/>
          </a:xfrm>
          <a:prstGeom prst="rect">
            <a:avLst/>
          </a:prstGeom>
        </p:spPr>
        <p:txBody>
          <a:bodyPr rtlCol="0"/>
          <a:lstStyle>
            <a:lvl1pPr>
              <a:defRPr lang="uk-UA" b="1"/>
            </a:lvl1pPr>
          </a:lstStyle>
          <a:p>
            <a:pPr rtl="0"/>
            <a:r>
              <a:rPr lang="uk-UA" noProof="0"/>
              <a:t>Введіть назву тут</a:t>
            </a:r>
          </a:p>
        </p:txBody>
      </p:sp>
      <p:pic>
        <p:nvPicPr>
          <p:cNvPr id="6" name="Місце для зображення 9" descr="Яскравий і кольоровий геометричний шаблон ">
            <a:extLst>
              <a:ext uri="{FF2B5EF4-FFF2-40B4-BE49-F238E27FC236}">
                <a16:creationId xmlns:a16="http://schemas.microsoft.com/office/drawing/2014/main" id="{47BA4775-9232-44C1-8851-04B6753110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4" r="24"/>
          <a:stretch/>
        </p:blipFill>
        <p:spPr>
          <a:xfrm>
            <a:off x="-9236" y="0"/>
            <a:ext cx="47492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6792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0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маранчева назва вмісту шаблону злів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C7668F4E-0433-49FD-9D92-3B60E9B0AE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99742" y="715961"/>
            <a:ext cx="6477000" cy="1189037"/>
          </a:xfrm>
          <a:prstGeom prst="rect">
            <a:avLst/>
          </a:prstGeom>
        </p:spPr>
        <p:txBody>
          <a:bodyPr rtlCol="0" anchor="t">
            <a:normAutofit/>
          </a:bodyPr>
          <a:lstStyle>
            <a:lvl1pPr>
              <a:spcBef>
                <a:spcPts val="1000"/>
              </a:spcBef>
              <a:defRPr lang="uk-UA" sz="4000" b="1" spc="-50" baseline="0">
                <a:solidFill>
                  <a:schemeClr val="bg2"/>
                </a:solidFill>
              </a:defRPr>
            </a:lvl1pPr>
          </a:lstStyle>
          <a:p>
            <a:pPr rtl="0"/>
            <a:r>
              <a:rPr lang="uk-UA" noProof="0"/>
              <a:t>Введіть назву тут</a:t>
            </a:r>
          </a:p>
        </p:txBody>
      </p:sp>
      <p:sp>
        <p:nvSpPr>
          <p:cNvPr id="12" name="Місце для тексту 15">
            <a:extLst>
              <a:ext uri="{FF2B5EF4-FFF2-40B4-BE49-F238E27FC236}">
                <a16:creationId xmlns:a16="http://schemas.microsoft.com/office/drawing/2014/main" id="{E8DBED36-2461-46D0-AF71-79E0064B375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99743" y="1905000"/>
            <a:ext cx="6477000" cy="3276600"/>
          </a:xfrm>
          <a:prstGeom prst="rect">
            <a:avLst/>
          </a:prstGeom>
        </p:spPr>
        <p:txBody>
          <a:bodyPr rtlCol="0"/>
          <a:lstStyle>
            <a:lvl1pPr marL="0" indent="0">
              <a:lnSpc>
                <a:spcPct val="100000"/>
              </a:lnSpc>
              <a:buNone/>
              <a:defRPr lang="uk-UA" sz="1800" b="1">
                <a:solidFill>
                  <a:schemeClr val="bg1"/>
                </a:solidFill>
              </a:defRPr>
            </a:lvl1pPr>
            <a:lvl2pPr marL="228600" indent="-228600">
              <a:lnSpc>
                <a:spcPct val="100000"/>
              </a:lnSpc>
              <a:spcBef>
                <a:spcPts val="1000"/>
              </a:spcBef>
              <a:defRPr lang="uk-UA" sz="1800">
                <a:solidFill>
                  <a:schemeClr val="bg1"/>
                </a:solidFill>
              </a:defRPr>
            </a:lvl2pPr>
          </a:lstStyle>
          <a:p>
            <a:pPr lvl="0" rtl="0"/>
            <a:r>
              <a:rPr lang="uk-UA" noProof="0"/>
              <a:t>Введіть підзаголовок тут</a:t>
            </a:r>
          </a:p>
          <a:p>
            <a:pPr lvl="1" rtl="0"/>
            <a:r>
              <a:rPr lang="uk-UA" noProof="0"/>
              <a:t>Введіть вміст тут</a:t>
            </a:r>
          </a:p>
        </p:txBody>
      </p:sp>
      <p:pic>
        <p:nvPicPr>
          <p:cNvPr id="5" name="Місце для зображення 13" descr="Яскравий і кольоровий геометричний шаблон ">
            <a:extLst>
              <a:ext uri="{FF2B5EF4-FFF2-40B4-BE49-F238E27FC236}">
                <a16:creationId xmlns:a16="http://schemas.microsoft.com/office/drawing/2014/main" id="{0E92939E-CAD0-4B0D-A39F-10B9B25E144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4" r="34"/>
          <a:stretch/>
        </p:blipFill>
        <p:spPr>
          <a:xfrm>
            <a:off x="0" y="0"/>
            <a:ext cx="47679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375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a16="http://schemas.microsoft.com/office/drawing/2014/main" xmlns="">
      <p:transition spd="med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08" userDrawn="1">
          <p15:clr>
            <a:srgbClr val="5ACBF0"/>
          </p15:clr>
        </p15:guide>
        <p15:guide id="3" orient="horz" pos="2240" userDrawn="1">
          <p15:clr>
            <a:srgbClr val="5ACBF0"/>
          </p15:clr>
        </p15:guide>
        <p15:guide id="4" orient="horz" pos="2487" userDrawn="1">
          <p15:clr>
            <a:srgbClr val="5ACBF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міст шаблону справ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F87E8F-5716-4A71-B64F-EC5A742B45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2000" y="715961"/>
            <a:ext cx="6477000" cy="1189038"/>
          </a:xfrm>
          <a:prstGeom prst="rect">
            <a:avLst/>
          </a:prstGeom>
        </p:spPr>
        <p:txBody>
          <a:bodyPr rtlCol="0" anchor="t">
            <a:noAutofit/>
          </a:bodyPr>
          <a:lstStyle>
            <a:lvl1pPr>
              <a:spcBef>
                <a:spcPts val="1000"/>
              </a:spcBef>
              <a:defRPr lang="uk-UA" sz="4000" b="1">
                <a:solidFill>
                  <a:schemeClr val="bg2"/>
                </a:solidFill>
              </a:defRPr>
            </a:lvl1pPr>
          </a:lstStyle>
          <a:p>
            <a:pPr rtl="0"/>
            <a:r>
              <a:rPr lang="uk-UA" noProof="0"/>
              <a:t>Введіть назву тут</a:t>
            </a:r>
          </a:p>
        </p:txBody>
      </p:sp>
      <p:sp>
        <p:nvSpPr>
          <p:cNvPr id="12" name="Місце для тексту 15">
            <a:extLst>
              <a:ext uri="{FF2B5EF4-FFF2-40B4-BE49-F238E27FC236}">
                <a16:creationId xmlns:a16="http://schemas.microsoft.com/office/drawing/2014/main" id="{E8DBED36-2461-46D0-AF71-79E0064B375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2000" y="1905000"/>
            <a:ext cx="6477000" cy="3276600"/>
          </a:xfrm>
          <a:prstGeom prst="rect">
            <a:avLst/>
          </a:prstGeom>
        </p:spPr>
        <p:txBody>
          <a:bodyPr rtlCol="0"/>
          <a:lstStyle>
            <a:lvl1pPr marL="0" indent="0">
              <a:lnSpc>
                <a:spcPct val="100000"/>
              </a:lnSpc>
              <a:buNone/>
              <a:defRPr lang="uk-UA" sz="1800" b="1">
                <a:solidFill>
                  <a:schemeClr val="bg1"/>
                </a:solidFill>
              </a:defRPr>
            </a:lvl1pPr>
            <a:lvl2pPr marL="228600">
              <a:lnSpc>
                <a:spcPct val="100000"/>
              </a:lnSpc>
              <a:spcBef>
                <a:spcPts val="1000"/>
              </a:spcBef>
              <a:defRPr lang="uk-UA" sz="1800">
                <a:solidFill>
                  <a:schemeClr val="bg1"/>
                </a:solidFill>
              </a:defRPr>
            </a:lvl2pPr>
          </a:lstStyle>
          <a:p>
            <a:pPr lvl="0" rtl="0"/>
            <a:r>
              <a:rPr lang="uk-UA" noProof="0"/>
              <a:t>Введіть підзаголовок тут</a:t>
            </a:r>
          </a:p>
          <a:p>
            <a:pPr lvl="1" rtl="0"/>
            <a:r>
              <a:rPr lang="uk-UA" noProof="0"/>
              <a:t>Введіть вміст тут</a:t>
            </a:r>
          </a:p>
        </p:txBody>
      </p:sp>
      <p:pic>
        <p:nvPicPr>
          <p:cNvPr id="6" name="Місце для зображення 15" descr="Яскравий і кольоровий геометричний шаблон ">
            <a:extLst>
              <a:ext uri="{FF2B5EF4-FFF2-40B4-BE49-F238E27FC236}">
                <a16:creationId xmlns:a16="http://schemas.microsoft.com/office/drawing/2014/main" id="{D7C393D9-3916-4D61-9B6A-E1B16C079A2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" r="3"/>
          <a:stretch/>
        </p:blipFill>
        <p:spPr>
          <a:xfrm>
            <a:off x="7427913" y="0"/>
            <a:ext cx="47640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72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a16="http://schemas.microsoft.com/office/drawing/2014/main"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27">
          <p15:clr>
            <a:srgbClr val="5ACBF0"/>
          </p15:clr>
        </p15:guide>
        <p15:guide id="3" orient="horz" pos="2240" userDrawn="1">
          <p15:clr>
            <a:srgbClr val="5ACBF0"/>
          </p15:clr>
        </p15:guide>
        <p15:guide id="4" orient="horz" pos="2487" userDrawn="1">
          <p15:clr>
            <a:srgbClr val="5ACBF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гляд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Місце для зображення 9" descr="Яскравий і кольоровий геометричний шаблон ">
            <a:extLst>
              <a:ext uri="{FF2B5EF4-FFF2-40B4-BE49-F238E27FC236}">
                <a16:creationId xmlns:a16="http://schemas.microsoft.com/office/drawing/2014/main" id="{69F80BBC-9ED9-4167-818A-EB3FAEE372F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3D9303A2-B30A-054C-B809-053B909E125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5301" y="1995467"/>
            <a:ext cx="9141397" cy="61555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>
            <a:lvl1pPr algn="ctr" defTabSz="932742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uk-UA" sz="4000" b="1" i="0" kern="1200" cap="none" spc="-50" baseline="0" dirty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rtl="0"/>
            <a:r>
              <a:rPr lang="uk-UA" noProof="0"/>
              <a:t>Введіть назву тут</a:t>
            </a:r>
          </a:p>
        </p:txBody>
      </p:sp>
      <p:sp>
        <p:nvSpPr>
          <p:cNvPr id="6" name="Місце для тексту 4">
            <a:extLst>
              <a:ext uri="{FF2B5EF4-FFF2-40B4-BE49-F238E27FC236}">
                <a16:creationId xmlns:a16="http://schemas.microsoft.com/office/drawing/2014/main" id="{10F58DD1-3970-D84D-8040-EF33B0971D5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96307" y="3260705"/>
            <a:ext cx="7799387" cy="153475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lang="uk-UA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 rtl="0"/>
            <a:r>
              <a:rPr lang="uk-UA" noProof="0"/>
              <a:t>Введіть вміст тут</a:t>
            </a:r>
          </a:p>
        </p:txBody>
      </p:sp>
    </p:spTree>
    <p:extLst>
      <p:ext uri="{BB962C8B-B14F-4D97-AF65-F5344CB8AC3E}">
        <p14:creationId xmlns:p14="http://schemas.microsoft.com/office/powerpoint/2010/main" val="3240882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a16="http://schemas.microsoft.com/office/drawing/2014/main"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27">
          <p15:clr>
            <a:srgbClr val="5ACBF0"/>
          </p15:clr>
        </p15:guide>
        <p15:guide id="3" orient="horz" pos="2243" userDrawn="1">
          <p15:clr>
            <a:srgbClr val="5ACBF0"/>
          </p15:clr>
        </p15:guide>
        <p15:guide id="4" orient="horz" pos="2488" userDrawn="1">
          <p15:clr>
            <a:srgbClr val="5ACBF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із діаграмо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513624-9AD4-4B61-B3D1-7B21213507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2000" y="715964"/>
            <a:ext cx="10591800" cy="646332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spcBef>
                <a:spcPts val="1000"/>
              </a:spcBef>
              <a:defRPr lang="uk-UA" sz="4000" b="1">
                <a:solidFill>
                  <a:schemeClr val="accent5"/>
                </a:solidFill>
              </a:defRPr>
            </a:lvl1pPr>
          </a:lstStyle>
          <a:p>
            <a:pPr rtl="0"/>
            <a:r>
              <a:rPr lang="uk-UA" noProof="0"/>
              <a:t>Введіть назву тут</a:t>
            </a:r>
          </a:p>
        </p:txBody>
      </p:sp>
      <p:sp>
        <p:nvSpPr>
          <p:cNvPr id="10" name="Місце для тексту 15">
            <a:extLst>
              <a:ext uri="{FF2B5EF4-FFF2-40B4-BE49-F238E27FC236}">
                <a16:creationId xmlns:a16="http://schemas.microsoft.com/office/drawing/2014/main" id="{780F473D-F2DF-4163-AB6E-F7327F60EC4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2000" y="1432562"/>
            <a:ext cx="10667999" cy="1158237"/>
          </a:xfrm>
          <a:prstGeom prst="rect">
            <a:avLst/>
          </a:prstGeom>
        </p:spPr>
        <p:txBody>
          <a:bodyPr rtlCol="0"/>
          <a:lstStyle>
            <a:lvl1pPr marL="0" indent="0">
              <a:lnSpc>
                <a:spcPct val="100000"/>
              </a:lnSpc>
              <a:buNone/>
              <a:defRPr lang="uk-UA" sz="1800" b="0">
                <a:solidFill>
                  <a:schemeClr val="bg1"/>
                </a:solidFill>
              </a:defRPr>
            </a:lvl1pPr>
            <a:lvl2pPr marL="228600">
              <a:lnSpc>
                <a:spcPct val="100000"/>
              </a:lnSpc>
              <a:spcBef>
                <a:spcPts val="1000"/>
              </a:spcBef>
              <a:defRPr lang="uk-UA" sz="1800" b="0">
                <a:solidFill>
                  <a:schemeClr val="bg1"/>
                </a:solidFill>
              </a:defRPr>
            </a:lvl2pPr>
          </a:lstStyle>
          <a:p>
            <a:pPr lvl="0" rtl="0"/>
            <a:r>
              <a:rPr lang="uk-UA" noProof="0"/>
              <a:t>Введіть підзаголовок тут</a:t>
            </a:r>
          </a:p>
          <a:p>
            <a:pPr lvl="1" rtl="0"/>
            <a:r>
              <a:rPr lang="uk-UA" noProof="0"/>
              <a:t>Введіть вміст тут</a:t>
            </a:r>
          </a:p>
        </p:txBody>
      </p:sp>
      <p:sp>
        <p:nvSpPr>
          <p:cNvPr id="11" name="Покажчик місця заповнення для таблиці 10">
            <a:extLst>
              <a:ext uri="{FF2B5EF4-FFF2-40B4-BE49-F238E27FC236}">
                <a16:creationId xmlns:a16="http://schemas.microsoft.com/office/drawing/2014/main" id="{7DC18506-6205-438F-AA5C-D337F9975FC3}"/>
              </a:ext>
            </a:extLst>
          </p:cNvPr>
          <p:cNvSpPr>
            <a:spLocks noGrp="1"/>
          </p:cNvSpPr>
          <p:nvPr>
            <p:ph type="tbl" sz="quarter" idx="12" hasCustomPrompt="1"/>
          </p:nvPr>
        </p:nvSpPr>
        <p:spPr>
          <a:xfrm>
            <a:off x="757381" y="2591662"/>
            <a:ext cx="10667999" cy="2833776"/>
          </a:xfrm>
          <a:prstGeom prst="rect">
            <a:avLst/>
          </a:prstGeom>
        </p:spPr>
        <p:txBody>
          <a:bodyPr rtlCol="0"/>
          <a:lstStyle>
            <a:lvl1pPr marL="0" indent="0">
              <a:buNone/>
              <a:defRPr lang="uk-UA" sz="1800" b="0"/>
            </a:lvl1pPr>
          </a:lstStyle>
          <a:p>
            <a:pPr rtl="0"/>
            <a:r>
              <a:rPr lang="uk-UA" noProof="0"/>
              <a:t>Введіть вміст тут</a:t>
            </a:r>
          </a:p>
        </p:txBody>
      </p:sp>
      <p:pic>
        <p:nvPicPr>
          <p:cNvPr id="7" name="Місце для зображення 20" descr="Яскравий і кольоровий геометричний шаблон ">
            <a:extLst>
              <a:ext uri="{FF2B5EF4-FFF2-40B4-BE49-F238E27FC236}">
                <a16:creationId xmlns:a16="http://schemas.microsoft.com/office/drawing/2014/main" id="{EB4660F5-5357-48E0-B5C6-3DECB6CB85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93" b="193"/>
          <a:stretch/>
        </p:blipFill>
        <p:spPr>
          <a:xfrm>
            <a:off x="0" y="5990252"/>
            <a:ext cx="12192000" cy="867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917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міст шаблону злів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C7668F4E-0433-49FD-9D92-3B60E9B0AE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99742" y="715961"/>
            <a:ext cx="6477000" cy="1189037"/>
          </a:xfrm>
          <a:prstGeom prst="rect">
            <a:avLst/>
          </a:prstGeom>
        </p:spPr>
        <p:txBody>
          <a:bodyPr rtlCol="0" anchor="t">
            <a:normAutofit/>
          </a:bodyPr>
          <a:lstStyle>
            <a:lvl1pPr>
              <a:spcBef>
                <a:spcPts val="1000"/>
              </a:spcBef>
              <a:defRPr lang="uk-UA" sz="4000" b="1" spc="-50" baseline="0">
                <a:solidFill>
                  <a:schemeClr val="accent1"/>
                </a:solidFill>
              </a:defRPr>
            </a:lvl1pPr>
          </a:lstStyle>
          <a:p>
            <a:pPr rtl="0"/>
            <a:r>
              <a:rPr lang="uk-UA" noProof="0"/>
              <a:t>Введіть назву тут</a:t>
            </a:r>
          </a:p>
        </p:txBody>
      </p:sp>
      <p:sp>
        <p:nvSpPr>
          <p:cNvPr id="12" name="Місце для тексту 15">
            <a:extLst>
              <a:ext uri="{FF2B5EF4-FFF2-40B4-BE49-F238E27FC236}">
                <a16:creationId xmlns:a16="http://schemas.microsoft.com/office/drawing/2014/main" id="{E8DBED36-2461-46D0-AF71-79E0064B375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99743" y="1905000"/>
            <a:ext cx="6477000" cy="3276600"/>
          </a:xfrm>
          <a:prstGeom prst="rect">
            <a:avLst/>
          </a:prstGeom>
        </p:spPr>
        <p:txBody>
          <a:bodyPr rtlCol="0"/>
          <a:lstStyle>
            <a:lvl1pPr marL="0" indent="0">
              <a:lnSpc>
                <a:spcPct val="100000"/>
              </a:lnSpc>
              <a:buNone/>
              <a:defRPr lang="uk-UA" sz="1800" b="1">
                <a:solidFill>
                  <a:schemeClr val="bg1"/>
                </a:solidFill>
              </a:defRPr>
            </a:lvl1pPr>
            <a:lvl2pPr marL="228600" indent="-228600">
              <a:lnSpc>
                <a:spcPct val="100000"/>
              </a:lnSpc>
              <a:spcBef>
                <a:spcPts val="1000"/>
              </a:spcBef>
              <a:defRPr lang="uk-UA" sz="1800">
                <a:solidFill>
                  <a:schemeClr val="bg1"/>
                </a:solidFill>
              </a:defRPr>
            </a:lvl2pPr>
          </a:lstStyle>
          <a:p>
            <a:pPr lvl="0" rtl="0"/>
            <a:r>
              <a:rPr lang="uk-UA" noProof="0"/>
              <a:t>Введіть підзаголовок тут</a:t>
            </a:r>
          </a:p>
          <a:p>
            <a:pPr lvl="1" rtl="0"/>
            <a:r>
              <a:rPr lang="uk-UA" noProof="0"/>
              <a:t>Введіть вміст тут</a:t>
            </a:r>
          </a:p>
        </p:txBody>
      </p:sp>
      <p:pic>
        <p:nvPicPr>
          <p:cNvPr id="6" name="Місце для зображення 13" descr="Яскравий і кольоровий геометричний шаблон ">
            <a:extLst>
              <a:ext uri="{FF2B5EF4-FFF2-40B4-BE49-F238E27FC236}">
                <a16:creationId xmlns:a16="http://schemas.microsoft.com/office/drawing/2014/main" id="{2DB741D5-0593-4748-A4D3-EF1E436A111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4" r="34"/>
          <a:stretch/>
        </p:blipFill>
        <p:spPr>
          <a:xfrm>
            <a:off x="0" y="0"/>
            <a:ext cx="47679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876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a16="http://schemas.microsoft.com/office/drawing/2014/main"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08" userDrawn="1">
          <p15:clr>
            <a:srgbClr val="5ACBF0"/>
          </p15:clr>
        </p15:guide>
        <p15:guide id="3" orient="horz" pos="2240" userDrawn="1">
          <p15:clr>
            <a:srgbClr val="5ACBF0"/>
          </p15:clr>
        </p15:guide>
        <p15:guide id="4" orient="horz" pos="2487" userDrawn="1">
          <p15:clr>
            <a:srgbClr val="5ACBF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513624-9AD4-4B61-B3D1-7B21213507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2000" y="715964"/>
            <a:ext cx="10591800" cy="646332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spcBef>
                <a:spcPts val="1000"/>
              </a:spcBef>
              <a:defRPr lang="uk-UA" sz="4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 rtl="0"/>
            <a:r>
              <a:rPr lang="uk-UA" noProof="0"/>
              <a:t>Введіть назву тут</a:t>
            </a:r>
          </a:p>
        </p:txBody>
      </p:sp>
      <p:sp>
        <p:nvSpPr>
          <p:cNvPr id="7" name="Місце для тексту 15">
            <a:extLst>
              <a:ext uri="{FF2B5EF4-FFF2-40B4-BE49-F238E27FC236}">
                <a16:creationId xmlns:a16="http://schemas.microsoft.com/office/drawing/2014/main" id="{DF03C311-DDF4-44A3-9D51-D5FDC4A8E7B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2000" y="1432562"/>
            <a:ext cx="10667999" cy="927425"/>
          </a:xfrm>
          <a:prstGeom prst="rect">
            <a:avLst/>
          </a:prstGeom>
        </p:spPr>
        <p:txBody>
          <a:bodyPr rtlCol="0"/>
          <a:lstStyle>
            <a:lvl1pPr marL="0" indent="0">
              <a:lnSpc>
                <a:spcPct val="100000"/>
              </a:lnSpc>
              <a:buNone/>
              <a:defRPr lang="uk-UA" sz="1800" b="0">
                <a:solidFill>
                  <a:schemeClr val="bg1"/>
                </a:solidFill>
              </a:defRPr>
            </a:lvl1pPr>
            <a:lvl2pPr marL="228600">
              <a:lnSpc>
                <a:spcPct val="100000"/>
              </a:lnSpc>
              <a:spcBef>
                <a:spcPts val="1000"/>
              </a:spcBef>
              <a:defRPr lang="uk-UA" sz="1800" b="0">
                <a:solidFill>
                  <a:schemeClr val="bg1"/>
                </a:solidFill>
              </a:defRPr>
            </a:lvl2pPr>
          </a:lstStyle>
          <a:p>
            <a:pPr lvl="0" rtl="0"/>
            <a:r>
              <a:rPr lang="uk-UA" noProof="0"/>
              <a:t>Введіть підзаголовок тут</a:t>
            </a:r>
          </a:p>
          <a:p>
            <a:pPr lvl="1" rtl="0"/>
            <a:r>
              <a:rPr lang="uk-UA" noProof="0"/>
              <a:t>Введіть вміст тут</a:t>
            </a:r>
          </a:p>
        </p:txBody>
      </p:sp>
      <p:sp>
        <p:nvSpPr>
          <p:cNvPr id="8" name="Заповнювач для рисунка SmartArt 7">
            <a:extLst>
              <a:ext uri="{FF2B5EF4-FFF2-40B4-BE49-F238E27FC236}">
                <a16:creationId xmlns:a16="http://schemas.microsoft.com/office/drawing/2014/main" id="{9FD563C5-3DFB-47DD-8A9E-30D8084590F6}"/>
              </a:ext>
            </a:extLst>
          </p:cNvPr>
          <p:cNvSpPr>
            <a:spLocks noGrp="1"/>
          </p:cNvSpPr>
          <p:nvPr>
            <p:ph type="dgm" sz="quarter" idx="14" hasCustomPrompt="1"/>
          </p:nvPr>
        </p:nvSpPr>
        <p:spPr>
          <a:xfrm>
            <a:off x="762001" y="2369129"/>
            <a:ext cx="10667998" cy="3343657"/>
          </a:xfrm>
          <a:prstGeom prst="rect">
            <a:avLst/>
          </a:prstGeom>
        </p:spPr>
        <p:txBody>
          <a:bodyPr rtlCol="0"/>
          <a:lstStyle>
            <a:lvl1pPr marL="0" indent="0">
              <a:buNone/>
              <a:defRPr lang="uk-UA" sz="1800" b="0"/>
            </a:lvl1pPr>
          </a:lstStyle>
          <a:p>
            <a:pPr rtl="0"/>
            <a:r>
              <a:rPr lang="uk-UA" noProof="0"/>
              <a:t>Введіть вміст тут</a:t>
            </a:r>
          </a:p>
        </p:txBody>
      </p:sp>
      <p:pic>
        <p:nvPicPr>
          <p:cNvPr id="9" name="Місце для зображення 11" descr="Яскравий і кольоровий геометричний шаблон ">
            <a:extLst>
              <a:ext uri="{FF2B5EF4-FFF2-40B4-BE49-F238E27FC236}">
                <a16:creationId xmlns:a16="http://schemas.microsoft.com/office/drawing/2014/main" id="{1DB66C56-FBAE-47D3-9818-61368D74DAE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390" b="390"/>
          <a:stretch>
            <a:fillRect/>
          </a:stretch>
        </p:blipFill>
        <p:spPr>
          <a:xfrm>
            <a:off x="0" y="5999582"/>
            <a:ext cx="12192000" cy="858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626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елементи фотовміст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2">
            <a:extLst>
              <a:ext uri="{FF2B5EF4-FFF2-40B4-BE49-F238E27FC236}">
                <a16:creationId xmlns:a16="http://schemas.microsoft.com/office/drawing/2014/main" id="{3F45076F-4240-4B40-8CE4-637DD751A6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2000" y="715963"/>
            <a:ext cx="5334000" cy="1189038"/>
          </a:xfrm>
          <a:prstGeom prst="rect">
            <a:avLst/>
          </a:prstGeom>
        </p:spPr>
        <p:txBody>
          <a:bodyPr rtlCol="0" anchor="t">
            <a:normAutofit/>
          </a:bodyPr>
          <a:lstStyle>
            <a:lvl1pPr>
              <a:spcBef>
                <a:spcPts val="1000"/>
              </a:spcBef>
              <a:defRPr lang="uk-UA" sz="4000" b="1">
                <a:solidFill>
                  <a:schemeClr val="accent4"/>
                </a:solidFill>
              </a:defRPr>
            </a:lvl1pPr>
          </a:lstStyle>
          <a:p>
            <a:pPr rtl="0"/>
            <a:r>
              <a:rPr lang="uk-UA" noProof="0"/>
              <a:t>Введіть назву тут</a:t>
            </a:r>
          </a:p>
        </p:txBody>
      </p:sp>
      <p:sp>
        <p:nvSpPr>
          <p:cNvPr id="16" name="Місце для тексту 15">
            <a:extLst>
              <a:ext uri="{FF2B5EF4-FFF2-40B4-BE49-F238E27FC236}">
                <a16:creationId xmlns:a16="http://schemas.microsoft.com/office/drawing/2014/main" id="{8498B63D-F60C-4A9D-8D3E-0C7CD748FED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2000" y="1905000"/>
            <a:ext cx="5334000" cy="3276600"/>
          </a:xfrm>
          <a:prstGeom prst="rect">
            <a:avLst/>
          </a:prstGeom>
        </p:spPr>
        <p:txBody>
          <a:bodyPr rtlCol="0"/>
          <a:lstStyle>
            <a:lvl1pPr marL="0" indent="0">
              <a:lnSpc>
                <a:spcPct val="100000"/>
              </a:lnSpc>
              <a:buNone/>
              <a:defRPr lang="uk-UA" sz="1800" b="1"/>
            </a:lvl1pPr>
            <a:lvl2pPr marL="228600">
              <a:lnSpc>
                <a:spcPct val="100000"/>
              </a:lnSpc>
              <a:spcBef>
                <a:spcPts val="1000"/>
              </a:spcBef>
              <a:defRPr lang="uk-UA" sz="1800"/>
            </a:lvl2pPr>
          </a:lstStyle>
          <a:p>
            <a:pPr lvl="0" rtl="0"/>
            <a:r>
              <a:rPr lang="uk-UA" noProof="0"/>
              <a:t>Введіть підзаголовок тут</a:t>
            </a:r>
          </a:p>
          <a:p>
            <a:pPr lvl="1" rtl="0"/>
            <a:r>
              <a:rPr lang="uk-UA" noProof="0"/>
              <a:t>Введіть вміст тут</a:t>
            </a:r>
          </a:p>
        </p:txBody>
      </p:sp>
      <p:sp>
        <p:nvSpPr>
          <p:cNvPr id="9" name="Місце для зображення 13">
            <a:extLst>
              <a:ext uri="{FF2B5EF4-FFF2-40B4-BE49-F238E27FC236}">
                <a16:creationId xmlns:a16="http://schemas.microsoft.com/office/drawing/2014/main" id="{827A95C0-AE8D-46E1-9EF9-64504CBEF99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858000" y="715963"/>
            <a:ext cx="4572000" cy="2362200"/>
          </a:xfrm>
          <a:prstGeom prst="rect">
            <a:avLst/>
          </a:prstGeom>
          <a:solidFill>
            <a:schemeClr val="tx2"/>
          </a:solidFill>
        </p:spPr>
        <p:txBody>
          <a:bodyPr rtlCol="0">
            <a:normAutofit/>
          </a:bodyPr>
          <a:lstStyle>
            <a:lvl1pPr algn="ctr">
              <a:buNone/>
              <a:defRPr lang="uk-UA" sz="1600"/>
            </a:lvl1pPr>
          </a:lstStyle>
          <a:p>
            <a:pPr rtl="0"/>
            <a:r>
              <a:rPr lang="uk-UA" noProof="0"/>
              <a:t>Клацніть піктограму, щоб додати зображення</a:t>
            </a:r>
          </a:p>
        </p:txBody>
      </p:sp>
      <p:sp>
        <p:nvSpPr>
          <p:cNvPr id="8" name="Місце для зображення 13">
            <a:extLst>
              <a:ext uri="{FF2B5EF4-FFF2-40B4-BE49-F238E27FC236}">
                <a16:creationId xmlns:a16="http://schemas.microsoft.com/office/drawing/2014/main" id="{89E410BA-B0FE-4F0E-8BE5-D33CC016635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58000" y="3305541"/>
            <a:ext cx="4572000" cy="2362200"/>
          </a:xfrm>
          <a:prstGeom prst="rect">
            <a:avLst/>
          </a:prstGeom>
          <a:solidFill>
            <a:schemeClr val="tx2"/>
          </a:solidFill>
        </p:spPr>
        <p:txBody>
          <a:bodyPr rtlCol="0">
            <a:normAutofit/>
          </a:bodyPr>
          <a:lstStyle>
            <a:lvl1pPr algn="ctr">
              <a:buNone/>
              <a:defRPr lang="uk-UA" sz="1600"/>
            </a:lvl1pPr>
          </a:lstStyle>
          <a:p>
            <a:pPr rtl="0"/>
            <a:r>
              <a:rPr lang="uk-UA" noProof="0"/>
              <a:t>Клацніть піктограму, щоб додати зображення</a:t>
            </a:r>
          </a:p>
        </p:txBody>
      </p:sp>
      <p:pic>
        <p:nvPicPr>
          <p:cNvPr id="12" name="Місце для зображення 19" descr="Яскравий і кольоровий геометричний шаблон ">
            <a:extLst>
              <a:ext uri="{FF2B5EF4-FFF2-40B4-BE49-F238E27FC236}">
                <a16:creationId xmlns:a16="http://schemas.microsoft.com/office/drawing/2014/main" id="{C93F15CF-2105-4C28-85E9-BBA03833263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436" b="436"/>
          <a:stretch/>
        </p:blipFill>
        <p:spPr>
          <a:xfrm>
            <a:off x="0" y="5980922"/>
            <a:ext cx="12192000" cy="877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680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672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иня назва вмісту шаблону справ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F87E8F-5716-4A71-B64F-EC5A742B45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2000" y="715961"/>
            <a:ext cx="6477000" cy="1189038"/>
          </a:xfrm>
          <a:prstGeom prst="rect">
            <a:avLst/>
          </a:prstGeom>
        </p:spPr>
        <p:txBody>
          <a:bodyPr rtlCol="0" anchor="t">
            <a:noAutofit/>
          </a:bodyPr>
          <a:lstStyle>
            <a:lvl1pPr>
              <a:spcBef>
                <a:spcPts val="1000"/>
              </a:spcBef>
              <a:defRPr lang="uk-UA" sz="4000" b="1">
                <a:solidFill>
                  <a:schemeClr val="accent5"/>
                </a:solidFill>
              </a:defRPr>
            </a:lvl1pPr>
          </a:lstStyle>
          <a:p>
            <a:pPr rtl="0"/>
            <a:r>
              <a:rPr lang="uk-UA" noProof="0"/>
              <a:t>Введіть назву тут</a:t>
            </a:r>
          </a:p>
        </p:txBody>
      </p:sp>
      <p:sp>
        <p:nvSpPr>
          <p:cNvPr id="12" name="Місце для тексту 15">
            <a:extLst>
              <a:ext uri="{FF2B5EF4-FFF2-40B4-BE49-F238E27FC236}">
                <a16:creationId xmlns:a16="http://schemas.microsoft.com/office/drawing/2014/main" id="{E8DBED36-2461-46D0-AF71-79E0064B375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2000" y="1905000"/>
            <a:ext cx="6477000" cy="3276600"/>
          </a:xfrm>
          <a:prstGeom prst="rect">
            <a:avLst/>
          </a:prstGeom>
        </p:spPr>
        <p:txBody>
          <a:bodyPr rtlCol="0"/>
          <a:lstStyle>
            <a:lvl1pPr marL="0" indent="0">
              <a:lnSpc>
                <a:spcPct val="100000"/>
              </a:lnSpc>
              <a:buNone/>
              <a:defRPr lang="uk-UA" sz="1800" b="1">
                <a:solidFill>
                  <a:schemeClr val="bg1"/>
                </a:solidFill>
              </a:defRPr>
            </a:lvl1pPr>
            <a:lvl2pPr marL="228600">
              <a:lnSpc>
                <a:spcPct val="100000"/>
              </a:lnSpc>
              <a:spcBef>
                <a:spcPts val="1000"/>
              </a:spcBef>
              <a:defRPr lang="uk-UA" sz="1800">
                <a:solidFill>
                  <a:schemeClr val="bg1"/>
                </a:solidFill>
              </a:defRPr>
            </a:lvl2pPr>
          </a:lstStyle>
          <a:p>
            <a:pPr lvl="0" rtl="0"/>
            <a:r>
              <a:rPr lang="uk-UA" noProof="0"/>
              <a:t>Введіть підзаголовок тут</a:t>
            </a:r>
          </a:p>
          <a:p>
            <a:pPr lvl="1" rtl="0"/>
            <a:r>
              <a:rPr lang="uk-UA" noProof="0"/>
              <a:t>Введіть вміст тут</a:t>
            </a:r>
          </a:p>
        </p:txBody>
      </p:sp>
      <p:pic>
        <p:nvPicPr>
          <p:cNvPr id="5" name="Місце для зображення 15" descr="Яскравий і кольоровий геометричний шаблон ">
            <a:extLst>
              <a:ext uri="{FF2B5EF4-FFF2-40B4-BE49-F238E27FC236}">
                <a16:creationId xmlns:a16="http://schemas.microsoft.com/office/drawing/2014/main" id="{9E2B3BF6-B5D6-4D6F-84C6-0EE24AC7C1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" r="3"/>
          <a:stretch/>
        </p:blipFill>
        <p:spPr>
          <a:xfrm>
            <a:off x="7427166" y="0"/>
            <a:ext cx="476483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428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a16="http://schemas.microsoft.com/office/drawing/2014/main"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27">
          <p15:clr>
            <a:srgbClr val="5ACBF0"/>
          </p15:clr>
        </p15:guide>
        <p15:guide id="3" orient="horz" pos="2240" userDrawn="1">
          <p15:clr>
            <a:srgbClr val="5ACBF0"/>
          </p15:clr>
        </p15:guide>
        <p15:guide id="4" orient="horz" pos="2487" userDrawn="1">
          <p15:clr>
            <a:srgbClr val="5ACBF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пита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07724906-4405-47F4-B533-7291B003B0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5301" y="1995467"/>
            <a:ext cx="9141397" cy="61555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>
            <a:lvl1pPr algn="ctr" defTabSz="932742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uk-UA" sz="4000" b="1" i="0" kern="1200" cap="none" spc="-50" baseline="0" dirty="0">
                <a:ln w="3175">
                  <a:noFill/>
                </a:ln>
                <a:solidFill>
                  <a:schemeClr val="bg1"/>
                </a:soli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rtl="0"/>
            <a:r>
              <a:rPr lang="uk-UA" noProof="0"/>
              <a:t>Введіть назву тут</a:t>
            </a:r>
          </a:p>
        </p:txBody>
      </p:sp>
      <p:sp>
        <p:nvSpPr>
          <p:cNvPr id="14" name="Місце для тексту 4">
            <a:extLst>
              <a:ext uri="{FF2B5EF4-FFF2-40B4-BE49-F238E27FC236}">
                <a16:creationId xmlns:a16="http://schemas.microsoft.com/office/drawing/2014/main" id="{1EEF53A4-35A6-4E43-B220-67DA381C591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96307" y="3260705"/>
            <a:ext cx="7799387" cy="153475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lang="uk-UA" sz="18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 rtl="0"/>
            <a:r>
              <a:rPr lang="uk-UA" noProof="0"/>
              <a:t>Введіть вміст тут</a:t>
            </a:r>
          </a:p>
        </p:txBody>
      </p:sp>
      <p:pic>
        <p:nvPicPr>
          <p:cNvPr id="6" name="Місце для зображення 17" descr="Яскравий і кольоровий геометричний шаблон ">
            <a:extLst>
              <a:ext uri="{FF2B5EF4-FFF2-40B4-BE49-F238E27FC236}">
                <a16:creationId xmlns:a16="http://schemas.microsoft.com/office/drawing/2014/main" id="{9F278CC9-9968-40F5-B18F-B1D45BE36A4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390" b="390"/>
          <a:stretch/>
        </p:blipFill>
        <p:spPr>
          <a:xfrm>
            <a:off x="0" y="5999582"/>
            <a:ext cx="12192000" cy="858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523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96904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9" r:id="rId1"/>
    <p:sldLayoutId id="2147483699" r:id="rId2"/>
    <p:sldLayoutId id="2147483700" r:id="rId3"/>
    <p:sldLayoutId id="2147483691" r:id="rId4"/>
    <p:sldLayoutId id="2147483701" r:id="rId5"/>
    <p:sldLayoutId id="2147483706" r:id="rId6"/>
    <p:sldLayoutId id="2147483702" r:id="rId7"/>
    <p:sldLayoutId id="2147483704" r:id="rId8"/>
    <p:sldLayoutId id="2147483690" r:id="rId9"/>
    <p:sldLayoutId id="214748370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uk-UA"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uk-UA"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uk-UA"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uk-UA"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uk-UA"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uk-UA"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uk-UA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uk-UA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uk-UA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uk-UA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lang="uk-UA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uk-UA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uk-UA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uk-UA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uk-UA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uk-UA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uk-UA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uk-UA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uk-UA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кутник 2">
            <a:extLst>
              <a:ext uri="{FF2B5EF4-FFF2-40B4-BE49-F238E27FC236}">
                <a16:creationId xmlns:a16="http://schemas.microsoft.com/office/drawing/2014/main" id="{ED2DB031-9003-4F74-A88F-FE2A2ABABC7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296239" y="2289141"/>
            <a:ext cx="6455127" cy="1325563"/>
          </a:xfrm>
        </p:spPr>
        <p:txBody>
          <a:bodyPr rtlCol="0" anchor="ctr">
            <a:noAutofit/>
          </a:bodyPr>
          <a:lstStyle>
            <a:defPPr>
              <a:defRPr lang="uk-UA"/>
            </a:defPPr>
          </a:lstStyle>
          <a:p>
            <a:pPr algn="ctr" rtl="0"/>
            <a:r>
              <a:rPr lang="uk-UA" sz="2400" dirty="0"/>
              <a:t>Зміст і функції багатомовної комунікативної компетентності учнів закладів загальної середньої освіти з навчанням мов національних меншин</a:t>
            </a:r>
            <a:br>
              <a:rPr lang="uk-UA" sz="2400" dirty="0"/>
            </a:br>
            <a:r>
              <a:rPr lang="uk-UA" sz="2400" dirty="0"/>
              <a:t/>
            </a:r>
            <a:br>
              <a:rPr lang="uk-UA" sz="2400" dirty="0"/>
            </a:br>
            <a:r>
              <a:rPr lang="uk-UA" sz="2400" dirty="0"/>
              <a:t/>
            </a:r>
            <a:br>
              <a:rPr lang="uk-UA" sz="2400" dirty="0"/>
            </a:br>
            <a:r>
              <a:rPr lang="uk-UA" sz="2400" dirty="0"/>
              <a:t/>
            </a:r>
            <a:br>
              <a:rPr lang="uk-UA" sz="2400" dirty="0"/>
            </a:br>
            <a:r>
              <a:rPr lang="uk-UA" sz="2400" dirty="0"/>
              <a:t/>
            </a:r>
            <a:br>
              <a:rPr lang="uk-UA" sz="2400" dirty="0"/>
            </a:br>
            <a:r>
              <a:rPr lang="uk-UA" sz="2400" dirty="0"/>
              <a:t>Масюкова Єлизавета 410/2</a:t>
            </a:r>
          </a:p>
        </p:txBody>
      </p:sp>
    </p:spTree>
    <p:extLst>
      <p:ext uri="{BB962C8B-B14F-4D97-AF65-F5344CB8AC3E}">
        <p14:creationId xmlns:p14="http://schemas.microsoft.com/office/powerpoint/2010/main" val="1543265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Як писати висновок у курсовій роботі приклад, зразок фраз для висновку,  приклади висновків для роботи по медицині, економіці, педагогіці | #ТЕГ">
            <a:extLst>
              <a:ext uri="{FF2B5EF4-FFF2-40B4-BE49-F238E27FC236}">
                <a16:creationId xmlns:a16="http://schemas.microsoft.com/office/drawing/2014/main" id="{6C28346C-9013-2D20-0FEE-F3D2517D4D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0751" y="939247"/>
            <a:ext cx="5531127" cy="3687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6716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6="http://schemas.microsoft.com/office/drawing/2014/main"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87BA0B6F-5258-479C-87B7-C806E6757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15961"/>
            <a:ext cx="6477000" cy="1189038"/>
          </a:xfrm>
        </p:spPr>
        <p:txBody>
          <a:bodyPr rtlCol="0"/>
          <a:lstStyle>
            <a:defPPr>
              <a:defRPr lang="uk-UA"/>
            </a:defPPr>
          </a:lstStyle>
          <a:p>
            <a:pPr algn="ctr" rtl="0"/>
            <a:r>
              <a:rPr lang="uk-UA" dirty="0"/>
              <a:t>План</a:t>
            </a:r>
          </a:p>
        </p:txBody>
      </p:sp>
      <p:sp>
        <p:nvSpPr>
          <p:cNvPr id="2" name="Місце для тексту 1">
            <a:extLst>
              <a:ext uri="{FF2B5EF4-FFF2-40B4-BE49-F238E27FC236}">
                <a16:creationId xmlns:a16="http://schemas.microsoft.com/office/drawing/2014/main" id="{3F36812B-2065-4A2B-B59B-8957022687B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21026" y="1310480"/>
            <a:ext cx="6477000" cy="3276600"/>
          </a:xfrm>
        </p:spPr>
        <p:txBody>
          <a:bodyPr rtlCol="0"/>
          <a:lstStyle>
            <a:defPPr>
              <a:defRPr lang="uk-UA"/>
            </a:defPPr>
          </a:lstStyle>
          <a:p>
            <a:pPr marL="342900" indent="-342900" rtl="0">
              <a:buAutoNum type="arabicPeriod"/>
            </a:pPr>
            <a:r>
              <a:rPr lang="uk-UA" dirty="0"/>
              <a:t>Вступ.</a:t>
            </a:r>
          </a:p>
          <a:p>
            <a:pPr marL="342900" indent="-342900" rtl="0">
              <a:buAutoNum type="arabicPeriod"/>
            </a:pPr>
            <a:r>
              <a:rPr lang="uk-UA" dirty="0"/>
              <a:t>Постановка проблеми.</a:t>
            </a:r>
          </a:p>
          <a:p>
            <a:pPr marL="342900" indent="-342900" rtl="0">
              <a:buAutoNum type="arabicPeriod"/>
            </a:pPr>
            <a:r>
              <a:rPr lang="uk-UA" dirty="0"/>
              <a:t>Аналіз останніх досліджень і публікацій.</a:t>
            </a:r>
          </a:p>
          <a:p>
            <a:pPr marL="342900" indent="-342900" rtl="0">
              <a:buAutoNum type="arabicPeriod"/>
            </a:pPr>
            <a:r>
              <a:rPr lang="uk-UA" dirty="0"/>
              <a:t>Мета статті.</a:t>
            </a:r>
          </a:p>
          <a:p>
            <a:pPr marL="342900" indent="-342900" rtl="0">
              <a:buAutoNum type="arabicPeriod"/>
            </a:pPr>
            <a:r>
              <a:rPr lang="uk-UA" dirty="0"/>
              <a:t>Виклад основного матеріалу дослідження.</a:t>
            </a:r>
          </a:p>
          <a:p>
            <a:pPr marL="342900" indent="-342900" rtl="0">
              <a:buAutoNum type="arabicPeriod"/>
            </a:pPr>
            <a:r>
              <a:rPr lang="uk-UA" dirty="0"/>
              <a:t>Висновки.</a:t>
            </a:r>
          </a:p>
          <a:p>
            <a:pPr marL="342900" indent="-342900" rtl="0">
              <a:buAutoNum type="arabicPeriod"/>
            </a:pPr>
            <a:r>
              <a:rPr lang="uk-UA" dirty="0"/>
              <a:t>Список використаної літератури.</a:t>
            </a:r>
          </a:p>
        </p:txBody>
      </p:sp>
    </p:spTree>
    <p:extLst>
      <p:ext uri="{BB962C8B-B14F-4D97-AF65-F5344CB8AC3E}">
        <p14:creationId xmlns:p14="http://schemas.microsoft.com/office/powerpoint/2010/main" val="461669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6="http://schemas.microsoft.com/office/drawing/2014/main"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FD9E38B3-4686-8247-9625-49018D29F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5301" y="1995467"/>
            <a:ext cx="9141397" cy="615553"/>
          </a:xfrm>
        </p:spPr>
        <p:txBody>
          <a:bodyPr rtlCol="0"/>
          <a:lstStyle>
            <a:defPPr>
              <a:defRPr lang="uk-UA"/>
            </a:defPPr>
          </a:lstStyle>
          <a:p>
            <a:pPr rtl="0"/>
            <a:r>
              <a:rPr lang="uk-UA" dirty="0"/>
              <a:t>Вступ</a:t>
            </a:r>
          </a:p>
        </p:txBody>
      </p:sp>
      <p:sp>
        <p:nvSpPr>
          <p:cNvPr id="6" name="Місце для тексту 5">
            <a:extLst>
              <a:ext uri="{FF2B5EF4-FFF2-40B4-BE49-F238E27FC236}">
                <a16:creationId xmlns:a16="http://schemas.microsoft.com/office/drawing/2014/main" id="{7DCBA01B-ECA4-4938-872A-B38BEB13AC0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302325" y="2712224"/>
            <a:ext cx="7799387" cy="985133"/>
          </a:xfrm>
        </p:spPr>
        <p:txBody>
          <a:bodyPr rtlCol="0"/>
          <a:lstStyle>
            <a:defPPr>
              <a:defRPr lang="uk-UA"/>
            </a:defPPr>
          </a:lstStyle>
          <a:p>
            <a:pPr rtl="0"/>
            <a:r>
              <a:rPr lang="ru-RU" sz="2000" b="1" dirty="0" err="1">
                <a:solidFill>
                  <a:srgbClr val="FFFF00"/>
                </a:solidFill>
              </a:rPr>
              <a:t>Ключові</a:t>
            </a:r>
            <a:r>
              <a:rPr lang="ru-RU" sz="2000" b="1" dirty="0">
                <a:solidFill>
                  <a:srgbClr val="FFFF00"/>
                </a:solidFill>
              </a:rPr>
              <a:t> слова: </a:t>
            </a:r>
            <a:r>
              <a:rPr lang="ru-RU" sz="2000" b="1" dirty="0" err="1">
                <a:solidFill>
                  <a:srgbClr val="FFFF00"/>
                </a:solidFill>
              </a:rPr>
              <a:t>багатомовна</a:t>
            </a:r>
            <a:r>
              <a:rPr lang="ru-RU" sz="2000" b="1" dirty="0">
                <a:solidFill>
                  <a:srgbClr val="FFFF00"/>
                </a:solidFill>
              </a:rPr>
              <a:t> </a:t>
            </a:r>
            <a:r>
              <a:rPr lang="ru-RU" sz="2000" b="1" dirty="0" err="1">
                <a:solidFill>
                  <a:srgbClr val="FFFF00"/>
                </a:solidFill>
              </a:rPr>
              <a:t>освіта</a:t>
            </a:r>
            <a:r>
              <a:rPr lang="ru-RU" sz="2000" b="1" dirty="0">
                <a:solidFill>
                  <a:srgbClr val="FFFF00"/>
                </a:solidFill>
              </a:rPr>
              <a:t>; </a:t>
            </a:r>
            <a:r>
              <a:rPr lang="ru-RU" sz="2000" b="1" dirty="0" err="1">
                <a:solidFill>
                  <a:srgbClr val="FFFF00"/>
                </a:solidFill>
              </a:rPr>
              <a:t>багатомовна</a:t>
            </a:r>
            <a:r>
              <a:rPr lang="ru-RU" sz="2000" b="1" dirty="0">
                <a:solidFill>
                  <a:srgbClr val="FFFF00"/>
                </a:solidFill>
              </a:rPr>
              <a:t> </a:t>
            </a:r>
            <a:r>
              <a:rPr lang="ru-RU" sz="2000" b="1" dirty="0" err="1">
                <a:solidFill>
                  <a:srgbClr val="FFFF00"/>
                </a:solidFill>
              </a:rPr>
              <a:t>комунікативна</a:t>
            </a:r>
            <a:r>
              <a:rPr lang="ru-RU" sz="2000" b="1" dirty="0">
                <a:solidFill>
                  <a:srgbClr val="FFFF00"/>
                </a:solidFill>
              </a:rPr>
              <a:t> </a:t>
            </a:r>
            <a:r>
              <a:rPr lang="ru-RU" sz="2000" b="1" dirty="0" err="1">
                <a:solidFill>
                  <a:srgbClr val="FFFF00"/>
                </a:solidFill>
              </a:rPr>
              <a:t>компетентність</a:t>
            </a:r>
            <a:r>
              <a:rPr lang="ru-RU" sz="2000" b="1" dirty="0">
                <a:solidFill>
                  <a:srgbClr val="FFFF00"/>
                </a:solidFill>
              </a:rPr>
              <a:t>;</a:t>
            </a:r>
          </a:p>
          <a:p>
            <a:pPr rtl="0"/>
            <a:r>
              <a:rPr lang="ru-RU" sz="2000" b="1" dirty="0" err="1">
                <a:solidFill>
                  <a:srgbClr val="FFFF00"/>
                </a:solidFill>
              </a:rPr>
              <a:t>міжкультурна</a:t>
            </a:r>
            <a:r>
              <a:rPr lang="ru-RU" sz="2000" b="1" dirty="0">
                <a:solidFill>
                  <a:srgbClr val="FFFF00"/>
                </a:solidFill>
              </a:rPr>
              <a:t> </a:t>
            </a:r>
            <a:r>
              <a:rPr lang="ru-RU" sz="2000" b="1" dirty="0" err="1">
                <a:solidFill>
                  <a:srgbClr val="FFFF00"/>
                </a:solidFill>
              </a:rPr>
              <a:t>компетентність</a:t>
            </a:r>
            <a:r>
              <a:rPr lang="ru-RU" sz="2000" b="1" dirty="0">
                <a:solidFill>
                  <a:srgbClr val="FFFF00"/>
                </a:solidFill>
              </a:rPr>
              <a:t>; </a:t>
            </a:r>
            <a:r>
              <a:rPr lang="ru-RU" sz="2000" b="1" dirty="0" err="1">
                <a:solidFill>
                  <a:srgbClr val="FFFF00"/>
                </a:solidFill>
              </a:rPr>
              <a:t>мови</a:t>
            </a:r>
            <a:r>
              <a:rPr lang="ru-RU" sz="2000" b="1" dirty="0">
                <a:solidFill>
                  <a:srgbClr val="FFFF00"/>
                </a:solidFill>
              </a:rPr>
              <a:t> </a:t>
            </a:r>
            <a:r>
              <a:rPr lang="ru-RU" sz="2000" b="1" dirty="0" err="1">
                <a:solidFill>
                  <a:srgbClr val="FFFF00"/>
                </a:solidFill>
              </a:rPr>
              <a:t>національних</a:t>
            </a:r>
            <a:r>
              <a:rPr lang="ru-RU" sz="2000" b="1" dirty="0">
                <a:solidFill>
                  <a:srgbClr val="FFFF00"/>
                </a:solidFill>
              </a:rPr>
              <a:t> </a:t>
            </a:r>
            <a:r>
              <a:rPr lang="ru-RU" sz="2000" b="1" dirty="0" err="1">
                <a:solidFill>
                  <a:srgbClr val="FFFF00"/>
                </a:solidFill>
              </a:rPr>
              <a:t>меншин</a:t>
            </a:r>
            <a:r>
              <a:rPr lang="ru-RU" sz="2000" b="1" dirty="0">
                <a:solidFill>
                  <a:srgbClr val="FFFF00"/>
                </a:solidFill>
              </a:rPr>
              <a:t>.</a:t>
            </a:r>
            <a:endParaRPr lang="uk-UA" sz="2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542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6="http://schemas.microsoft.com/office/drawing/2014/main"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048FBE6B-DC67-4E64-80F4-CADE978D2F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15964"/>
            <a:ext cx="10591800" cy="646332"/>
          </a:xfrm>
        </p:spPr>
        <p:txBody>
          <a:bodyPr rtlCol="0"/>
          <a:lstStyle>
            <a:defPPr>
              <a:defRPr lang="uk-UA"/>
            </a:defPPr>
          </a:lstStyle>
          <a:p>
            <a:pPr algn="ctr" rtl="0"/>
            <a:r>
              <a:rPr lang="uk-UA" dirty="0"/>
              <a:t>Постановка проблеми</a:t>
            </a:r>
          </a:p>
        </p:txBody>
      </p:sp>
      <p:pic>
        <p:nvPicPr>
          <p:cNvPr id="1026" name="Picture 2" descr="1. Постановка проблемы - Развивающий конструктор &quot;Думаем вместе&quot;">
            <a:extLst>
              <a:ext uri="{FF2B5EF4-FFF2-40B4-BE49-F238E27FC236}">
                <a16:creationId xmlns:a16="http://schemas.microsoft.com/office/drawing/2014/main" id="{25817763-2CCE-8CCB-F098-69D0F36E05FF}"/>
              </a:ext>
            </a:extLst>
          </p:cNvPr>
          <p:cNvPicPr>
            <a:picLocks noGrp="1" noChangeAspect="1" noChangeArrowheads="1"/>
          </p:cNvPicPr>
          <p:nvPr>
            <p:ph type="tbl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9255" y="1362296"/>
            <a:ext cx="3344484" cy="3597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7678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6="http://schemas.microsoft.com/office/drawing/2014/main"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D1262CD5-AD01-42E3-9173-97C12BB0D9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9742" y="715961"/>
            <a:ext cx="6477000" cy="1189037"/>
          </a:xfrm>
        </p:spPr>
        <p:txBody>
          <a:bodyPr rtlCol="0">
            <a:normAutofit fontScale="90000"/>
          </a:bodyPr>
          <a:lstStyle>
            <a:defPPr>
              <a:defRPr lang="uk-UA"/>
            </a:defPPr>
          </a:lstStyle>
          <a:p>
            <a:pPr algn="ctr" rtl="0"/>
            <a:r>
              <a:rPr lang="uk-UA" dirty="0"/>
              <a:t>Аналіз останніх досліджень і публікацій</a:t>
            </a:r>
            <a:br>
              <a:rPr lang="uk-UA" dirty="0"/>
            </a:br>
            <a:endParaRPr lang="uk-UA" dirty="0"/>
          </a:p>
        </p:txBody>
      </p:sp>
      <p:pic>
        <p:nvPicPr>
          <p:cNvPr id="2050" name="Picture 2" descr="Як провести аналіз ринку при створенні інтернет-магазину | Веб-студія NeoSeo">
            <a:extLst>
              <a:ext uri="{FF2B5EF4-FFF2-40B4-BE49-F238E27FC236}">
                <a16:creationId xmlns:a16="http://schemas.microsoft.com/office/drawing/2014/main" id="{4B64698C-B306-381B-796D-6A15CBDCD4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3403" y="1904998"/>
            <a:ext cx="5800459" cy="3716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783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6="http://schemas.microsoft.com/office/drawing/2014/main"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8F18C6B5-87AC-4DA5-94CA-6E092A6A07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15964"/>
            <a:ext cx="10591800" cy="646332"/>
          </a:xfrm>
        </p:spPr>
        <p:txBody>
          <a:bodyPr rtlCol="0"/>
          <a:lstStyle>
            <a:defPPr>
              <a:defRPr lang="uk-UA"/>
            </a:defPPr>
          </a:lstStyle>
          <a:p>
            <a:pPr algn="ctr" rtl="0"/>
            <a:r>
              <a:rPr lang="uk-UA" dirty="0"/>
              <a:t>Мета статті</a:t>
            </a:r>
          </a:p>
        </p:txBody>
      </p:sp>
      <p:pic>
        <p:nvPicPr>
          <p:cNvPr id="3074" name="Picture 2" descr="Мета, завдання та напрямки діяльності Центру - психологічна служба">
            <a:extLst>
              <a:ext uri="{FF2B5EF4-FFF2-40B4-BE49-F238E27FC236}">
                <a16:creationId xmlns:a16="http://schemas.microsoft.com/office/drawing/2014/main" id="{932A48E6-329B-B001-C238-C759AC3F10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0" y="1643063"/>
            <a:ext cx="7239000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0979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158B51BF-780C-45D4-A1D0-32D55EA0F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8121" y="543685"/>
            <a:ext cx="5334000" cy="1189038"/>
          </a:xfrm>
        </p:spPr>
        <p:txBody>
          <a:bodyPr rtlCol="0">
            <a:normAutofit fontScale="90000"/>
          </a:bodyPr>
          <a:lstStyle>
            <a:defPPr>
              <a:defRPr lang="uk-UA"/>
            </a:defPPr>
          </a:lstStyle>
          <a:p>
            <a:pPr algn="ctr" rtl="0"/>
            <a:r>
              <a:rPr lang="uk-UA" dirty="0"/>
              <a:t>Виклад основного матеріалу дослідження</a:t>
            </a:r>
          </a:p>
        </p:txBody>
      </p:sp>
      <p:pic>
        <p:nvPicPr>
          <p:cNvPr id="4098" name="Picture 2" descr="Методичні рекомендації щодо викладання української мови у 2019/2020  навчальному році – Освіторія">
            <a:extLst>
              <a:ext uri="{FF2B5EF4-FFF2-40B4-BE49-F238E27FC236}">
                <a16:creationId xmlns:a16="http://schemas.microsoft.com/office/drawing/2014/main" id="{11571EAE-8526-05EB-2762-C0BF514592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527" y="2243032"/>
            <a:ext cx="8792403" cy="3020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a16="http://schemas.microsoft.com/office/drawing/2014/main"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9202AD8E-4C7C-4A1B-89B1-9A0997F4F3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15961"/>
            <a:ext cx="6477000" cy="1189038"/>
          </a:xfrm>
        </p:spPr>
        <p:txBody>
          <a:bodyPr rtlCol="0"/>
          <a:lstStyle>
            <a:defPPr>
              <a:defRPr lang="uk-UA"/>
            </a:defPPr>
          </a:lstStyle>
          <a:p>
            <a:pPr algn="ctr" rtl="0"/>
            <a:r>
              <a:rPr lang="uk-UA" dirty="0"/>
              <a:t>Висновки</a:t>
            </a:r>
          </a:p>
        </p:txBody>
      </p:sp>
      <p:pic>
        <p:nvPicPr>
          <p:cNvPr id="5124" name="Picture 4" descr="Маяківська та Старокозацька сільські громади отримали позитивні висновки  про відповідність Конституції та законодавству України проектів рішень  місцевих рад - Одеська обласна рада">
            <a:extLst>
              <a:ext uri="{FF2B5EF4-FFF2-40B4-BE49-F238E27FC236}">
                <a16:creationId xmlns:a16="http://schemas.microsoft.com/office/drawing/2014/main" id="{3470F06A-7700-F1B5-5D6C-1F528A91BD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374" y="1369945"/>
            <a:ext cx="4777409" cy="3583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0663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a16="http://schemas.microsoft.com/office/drawing/2014/main"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FD9E38B3-4686-8247-9625-49018D29F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defPPr>
              <a:defRPr lang="uk-UA"/>
            </a:defPPr>
          </a:lstStyle>
          <a:p>
            <a:pPr rtl="0"/>
            <a:r>
              <a:rPr lang="uk-UA" dirty="0"/>
              <a:t>Список використаної літератури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17155E1D-F4AD-41A7-B948-E2D246CCFE8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196305" y="2823383"/>
            <a:ext cx="7799387" cy="1534757"/>
          </a:xfrm>
        </p:spPr>
        <p:txBody>
          <a:bodyPr vert="horz" wrap="square" lIns="0" tIns="0" rIns="0" bIns="0" rtlCol="0" anchor="t">
            <a:noAutofit/>
          </a:bodyPr>
          <a:lstStyle>
            <a:defPPr>
              <a:defRPr lang="uk-UA"/>
            </a:defPPr>
          </a:lstStyle>
          <a:p>
            <a:pPr rtl="0"/>
            <a:r>
              <a:rPr lang="en-US" dirty="0">
                <a:solidFill>
                  <a:srgbClr val="002060"/>
                </a:solidFill>
              </a:rPr>
              <a:t>https://lib.iitta.gov.ua/722030/1/%D0%A4%D1%96%D0%B4%D0%BA%D0%B5%D0%B2%D0%B8%D1%87-%D0%91%D1%96%D0%BB%D0%BE%D1%81%D0%BA%D0%B0%D0%BB%D0%B5%D0%BD%D0%BA%D0%BE.pdf</a:t>
            </a:r>
            <a:endParaRPr lang="uk-UA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761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6="http://schemas.microsoft.com/office/drawing/2014/main"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Custom 115">
      <a:dk1>
        <a:sysClr val="windowText" lastClr="000000"/>
      </a:dk1>
      <a:lt1>
        <a:sysClr val="window" lastClr="FFFFFF"/>
      </a:lt1>
      <a:dk2>
        <a:srgbClr val="F36E36"/>
      </a:dk2>
      <a:lt2>
        <a:srgbClr val="E7E6E6"/>
      </a:lt2>
      <a:accent1>
        <a:srgbClr val="A31312"/>
      </a:accent1>
      <a:accent2>
        <a:srgbClr val="E7E6E6"/>
      </a:accent2>
      <a:accent3>
        <a:srgbClr val="FDB913"/>
      </a:accent3>
      <a:accent4>
        <a:srgbClr val="1E753B"/>
      </a:accent4>
      <a:accent5>
        <a:srgbClr val="067CA2"/>
      </a:accent5>
      <a:accent6>
        <a:srgbClr val="493456"/>
      </a:accent6>
      <a:hlink>
        <a:srgbClr val="067CA2"/>
      </a:hlink>
      <a:folHlink>
        <a:srgbClr val="886D93"/>
      </a:folHlink>
    </a:clrScheme>
    <a:fontScheme name="Custom 8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65432318_TF44967531_Win32" id="{7A03458C-D650-4956-B073-30141072C652}" vid="{DEC4CC7C-3839-4274-9F90-4812AB4381E8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4" ma:contentTypeDescription="Create a new document." ma:contentTypeScope="" ma:versionID="2d714a3296df14eba7a100bb665443ca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49549bf45bfbbfb6cffed527380e77e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2509185-7C76-414A-B58D-FA547B6D6E6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CD97AF3-310A-4DBA-AAE4-E94EC92F74FE}">
  <ds:schemaRefs>
    <ds:schemaRef ds:uri="http://schemas.microsoft.com/office/2006/documentManagement/types"/>
    <ds:schemaRef ds:uri="http://purl.org/dc/elements/1.1/"/>
    <ds:schemaRef ds:uri="230e9df3-be65-4c73-a93b-d1236ebd677e"/>
    <ds:schemaRef ds:uri="http://purl.org/dc/dcmitype/"/>
    <ds:schemaRef ds:uri="16c05727-aa75-4e4a-9b5f-8a80a1165891"/>
    <ds:schemaRef ds:uri="71af3243-3dd4-4a8d-8c0d-dd76da1f02a5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sharepoint/v3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08D17C5B-66E3-4784-8825-129A0E305F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72f988bf-86f1-41af-91ab-2d7cd011db47}" enabled="0" method="" siteId="{72f988bf-86f1-41af-91ab-2d7cd011db47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Презентація Місяць прайду ЛГБТКІА</Template>
  <TotalTime>15</TotalTime>
  <Words>93</Words>
  <Application>Microsoft Office PowerPoint</Application>
  <PresentationFormat>Широкоэкранный</PresentationFormat>
  <Paragraphs>28</Paragraphs>
  <Slides>10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Segoe UI</vt:lpstr>
      <vt:lpstr>Тема Office</vt:lpstr>
      <vt:lpstr>Зміст і функції багатомовної комунікативної компетентності учнів закладів загальної середньої освіти з навчанням мов національних меншин     Масюкова Єлизавета 410/2</vt:lpstr>
      <vt:lpstr>План</vt:lpstr>
      <vt:lpstr>Вступ</vt:lpstr>
      <vt:lpstr>Постановка проблеми</vt:lpstr>
      <vt:lpstr>Аналіз останніх досліджень і публікацій </vt:lpstr>
      <vt:lpstr>Мета статті</vt:lpstr>
      <vt:lpstr>Виклад основного матеріалу дослідження</vt:lpstr>
      <vt:lpstr>Висновки</vt:lpstr>
      <vt:lpstr>Список використаної літератури</vt:lpstr>
      <vt:lpstr>Презентация PowerPoint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Зміст і функції багатомовної комунікативної компетентності учнів закладів загальної середньої освіти з навчанням мов національних меншин     Масюкова Єлизавета 410/2</dc:title>
  <dc:subject/>
  <dc:creator>elizabethsergeevna20@outlook.com</dc:creator>
  <cp:keywords/>
  <dc:description/>
  <cp:lastModifiedBy>RePack by Diakov</cp:lastModifiedBy>
  <cp:revision>1</cp:revision>
  <dcterms:created xsi:type="dcterms:W3CDTF">2023-03-19T21:38:43Z</dcterms:created>
  <dcterms:modified xsi:type="dcterms:W3CDTF">2023-06-08T11:00:38Z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