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7" r:id="rId9"/>
    <p:sldId id="263" r:id="rId10"/>
    <p:sldId id="264" r:id="rId11"/>
    <p:sldId id="266" r:id="rId12"/>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99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92" y="-90"/>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5D769-8639-4272-A773-C498FDBB1421}"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ru-RU"/>
        </a:p>
      </dgm:t>
    </dgm:pt>
    <dgm:pt modelId="{701AC32C-E7D8-4DF8-BD0E-1D8CC697972F}">
      <dgm:prSet phldrT="[Текст]"/>
      <dgm:spPr/>
      <dgm:t>
        <a:bodyPr/>
        <a:lstStyle/>
        <a:p>
          <a:r>
            <a:rPr lang="en-US" b="1" dirty="0" smtClean="0">
              <a:solidFill>
                <a:schemeClr val="tx1"/>
              </a:solidFill>
            </a:rPr>
            <a:t>The project aims to enhance the competencies of professionals in schools through (further)</a:t>
          </a:r>
          <a:r>
            <a:rPr lang="uk-UA" b="1" dirty="0" smtClean="0">
              <a:solidFill>
                <a:schemeClr val="tx1"/>
              </a:solidFill>
            </a:rPr>
            <a:t> </a:t>
          </a:r>
          <a:r>
            <a:rPr lang="en-US" b="1" dirty="0" smtClean="0">
              <a:solidFill>
                <a:schemeClr val="tx1"/>
              </a:solidFill>
            </a:rPr>
            <a:t>education, and thereby improving access to quality education within an inclusive welfare system.</a:t>
          </a:r>
          <a:endParaRPr lang="ru-RU" b="1" dirty="0">
            <a:solidFill>
              <a:schemeClr val="tx1"/>
            </a:solidFill>
          </a:endParaRPr>
        </a:p>
      </dgm:t>
    </dgm:pt>
    <dgm:pt modelId="{ABAAA338-86FE-4D94-AE37-7AF90F70EF46}" type="parTrans" cxnId="{A161E07E-1049-4688-ACF6-F10F1FD2E12C}">
      <dgm:prSet/>
      <dgm:spPr/>
      <dgm:t>
        <a:bodyPr/>
        <a:lstStyle/>
        <a:p>
          <a:endParaRPr lang="ru-RU" b="1">
            <a:solidFill>
              <a:schemeClr val="tx1"/>
            </a:solidFill>
          </a:endParaRPr>
        </a:p>
      </dgm:t>
    </dgm:pt>
    <dgm:pt modelId="{36D8537F-ADD2-417B-A4F8-9423A6223951}" type="sibTrans" cxnId="{A161E07E-1049-4688-ACF6-F10F1FD2E12C}">
      <dgm:prSet/>
      <dgm:spPr/>
      <dgm:t>
        <a:bodyPr/>
        <a:lstStyle/>
        <a:p>
          <a:endParaRPr lang="ru-RU" b="1">
            <a:solidFill>
              <a:schemeClr val="tx1"/>
            </a:solidFill>
          </a:endParaRPr>
        </a:p>
      </dgm:t>
    </dgm:pt>
    <dgm:pt modelId="{43A511BF-C9DA-497A-9C49-5BD2DA9718B0}">
      <dgm:prSet phldrT="[Текст]"/>
      <dgm:spPr/>
      <dgm:t>
        <a:bodyPr/>
        <a:lstStyle/>
        <a:p>
          <a:r>
            <a:rPr lang="uk-UA" b="1" dirty="0" smtClean="0">
              <a:solidFill>
                <a:schemeClr val="tx1"/>
              </a:solidFill>
            </a:rPr>
            <a:t>Проект спрямований на підвищення компетенції фахівців у школах через (подальшу) освіту, і таким чином покращення доступу до якісної освіти в рамках інклюзивної системи соціального </a:t>
          </a:r>
          <a:r>
            <a:rPr lang="uk-UA" b="1" noProof="0" dirty="0" smtClean="0">
              <a:solidFill>
                <a:schemeClr val="tx1"/>
              </a:solidFill>
            </a:rPr>
            <a:t>забезпечення</a:t>
          </a:r>
          <a:endParaRPr lang="uk-UA" b="1" noProof="0" dirty="0">
            <a:solidFill>
              <a:schemeClr val="tx1"/>
            </a:solidFill>
          </a:endParaRPr>
        </a:p>
      </dgm:t>
    </dgm:pt>
    <dgm:pt modelId="{E829A6B5-B2C5-41F8-9B64-09381B06319B}" type="parTrans" cxnId="{D4729B07-177F-46CD-B2ED-43C212A9EC93}">
      <dgm:prSet/>
      <dgm:spPr/>
      <dgm:t>
        <a:bodyPr/>
        <a:lstStyle/>
        <a:p>
          <a:endParaRPr lang="ru-RU" b="1">
            <a:solidFill>
              <a:schemeClr val="tx1"/>
            </a:solidFill>
          </a:endParaRPr>
        </a:p>
      </dgm:t>
    </dgm:pt>
    <dgm:pt modelId="{BEFAD005-AF09-4D24-A64F-AE5A4FB3B1E2}" type="sibTrans" cxnId="{D4729B07-177F-46CD-B2ED-43C212A9EC93}">
      <dgm:prSet/>
      <dgm:spPr/>
      <dgm:t>
        <a:bodyPr/>
        <a:lstStyle/>
        <a:p>
          <a:endParaRPr lang="ru-RU" b="1">
            <a:solidFill>
              <a:schemeClr val="tx1"/>
            </a:solidFill>
          </a:endParaRPr>
        </a:p>
      </dgm:t>
    </dgm:pt>
    <dgm:pt modelId="{50257988-FD41-4002-A4FC-D297D98712C5}" type="pres">
      <dgm:prSet presAssocID="{6B85D769-8639-4272-A773-C498FDBB1421}" presName="diagram" presStyleCnt="0">
        <dgm:presLayoutVars>
          <dgm:dir/>
          <dgm:resizeHandles val="exact"/>
        </dgm:presLayoutVars>
      </dgm:prSet>
      <dgm:spPr/>
      <dgm:t>
        <a:bodyPr/>
        <a:lstStyle/>
        <a:p>
          <a:endParaRPr lang="ru-RU"/>
        </a:p>
      </dgm:t>
    </dgm:pt>
    <dgm:pt modelId="{61CEA8FC-F969-4A14-96BD-B118899D3C67}" type="pres">
      <dgm:prSet presAssocID="{701AC32C-E7D8-4DF8-BD0E-1D8CC697972F}" presName="node" presStyleLbl="node1" presStyleIdx="0" presStyleCnt="2">
        <dgm:presLayoutVars>
          <dgm:bulletEnabled val="1"/>
        </dgm:presLayoutVars>
      </dgm:prSet>
      <dgm:spPr/>
      <dgm:t>
        <a:bodyPr/>
        <a:lstStyle/>
        <a:p>
          <a:endParaRPr lang="ru-RU"/>
        </a:p>
      </dgm:t>
    </dgm:pt>
    <dgm:pt modelId="{D0FB76B6-6466-4935-A483-93BE3E85215F}" type="pres">
      <dgm:prSet presAssocID="{36D8537F-ADD2-417B-A4F8-9423A6223951}" presName="sibTrans" presStyleCnt="0"/>
      <dgm:spPr/>
    </dgm:pt>
    <dgm:pt modelId="{705ACAAC-0F2A-4DE2-B358-DC5C88D3B746}" type="pres">
      <dgm:prSet presAssocID="{43A511BF-C9DA-497A-9C49-5BD2DA9718B0}" presName="node" presStyleLbl="node1" presStyleIdx="1" presStyleCnt="2">
        <dgm:presLayoutVars>
          <dgm:bulletEnabled val="1"/>
        </dgm:presLayoutVars>
      </dgm:prSet>
      <dgm:spPr/>
      <dgm:t>
        <a:bodyPr/>
        <a:lstStyle/>
        <a:p>
          <a:endParaRPr lang="ru-RU"/>
        </a:p>
      </dgm:t>
    </dgm:pt>
  </dgm:ptLst>
  <dgm:cxnLst>
    <dgm:cxn modelId="{D4729B07-177F-46CD-B2ED-43C212A9EC93}" srcId="{6B85D769-8639-4272-A773-C498FDBB1421}" destId="{43A511BF-C9DA-497A-9C49-5BD2DA9718B0}" srcOrd="1" destOrd="0" parTransId="{E829A6B5-B2C5-41F8-9B64-09381B06319B}" sibTransId="{BEFAD005-AF09-4D24-A64F-AE5A4FB3B1E2}"/>
    <dgm:cxn modelId="{72F21B89-849E-4AA6-90AD-7AAB7B07EF7D}" type="presOf" srcId="{6B85D769-8639-4272-A773-C498FDBB1421}" destId="{50257988-FD41-4002-A4FC-D297D98712C5}" srcOrd="0" destOrd="0" presId="urn:microsoft.com/office/officeart/2005/8/layout/default"/>
    <dgm:cxn modelId="{A0DC4E5F-0EFE-44F0-80CC-0C774CFE5FD0}" type="presOf" srcId="{701AC32C-E7D8-4DF8-BD0E-1D8CC697972F}" destId="{61CEA8FC-F969-4A14-96BD-B118899D3C67}" srcOrd="0" destOrd="0" presId="urn:microsoft.com/office/officeart/2005/8/layout/default"/>
    <dgm:cxn modelId="{B8067096-D96A-4886-8581-67EA1DA06BD5}" type="presOf" srcId="{43A511BF-C9DA-497A-9C49-5BD2DA9718B0}" destId="{705ACAAC-0F2A-4DE2-B358-DC5C88D3B746}" srcOrd="0" destOrd="0" presId="urn:microsoft.com/office/officeart/2005/8/layout/default"/>
    <dgm:cxn modelId="{A161E07E-1049-4688-ACF6-F10F1FD2E12C}" srcId="{6B85D769-8639-4272-A773-C498FDBB1421}" destId="{701AC32C-E7D8-4DF8-BD0E-1D8CC697972F}" srcOrd="0" destOrd="0" parTransId="{ABAAA338-86FE-4D94-AE37-7AF90F70EF46}" sibTransId="{36D8537F-ADD2-417B-A4F8-9423A6223951}"/>
    <dgm:cxn modelId="{095E9346-0A36-4808-9F8F-50DE6DB10F8E}" type="presParOf" srcId="{50257988-FD41-4002-A4FC-D297D98712C5}" destId="{61CEA8FC-F969-4A14-96BD-B118899D3C67}" srcOrd="0" destOrd="0" presId="urn:microsoft.com/office/officeart/2005/8/layout/default"/>
    <dgm:cxn modelId="{E30BA66C-EEE5-4837-8856-2B5F34F2C199}" type="presParOf" srcId="{50257988-FD41-4002-A4FC-D297D98712C5}" destId="{D0FB76B6-6466-4935-A483-93BE3E85215F}" srcOrd="1" destOrd="0" presId="urn:microsoft.com/office/officeart/2005/8/layout/default"/>
    <dgm:cxn modelId="{AB65BC29-E35C-464A-A8AC-713F528231BC}" type="presParOf" srcId="{50257988-FD41-4002-A4FC-D297D98712C5}" destId="{705ACAAC-0F2A-4DE2-B358-DC5C88D3B746}"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FFA1B5-FE65-421D-B8FC-DD742A7BD836}" type="doc">
      <dgm:prSet loTypeId="urn:microsoft.com/office/officeart/2005/8/layout/default" loCatId="list" qsTypeId="urn:microsoft.com/office/officeart/2005/8/quickstyle/3d4" qsCatId="3D" csTypeId="urn:microsoft.com/office/officeart/2005/8/colors/colorful3" csCatId="colorful" phldr="1"/>
      <dgm:spPr/>
      <dgm:t>
        <a:bodyPr/>
        <a:lstStyle/>
        <a:p>
          <a:endParaRPr lang="ru-RU"/>
        </a:p>
      </dgm:t>
    </dgm:pt>
    <dgm:pt modelId="{9519F1BB-17A7-462F-9BE2-49AE804B7E0D}">
      <dgm:prSet phldrT="[Текст]" custT="1"/>
      <dgm:spPr/>
      <dgm:t>
        <a:bodyPr/>
        <a:lstStyle/>
        <a:p>
          <a:r>
            <a:rPr lang="uk-UA" sz="1400" b="1" noProof="0" smtClean="0">
              <a:solidFill>
                <a:schemeClr val="tx1"/>
              </a:solidFill>
            </a:rPr>
            <a:t>Участь у етичній комісії з розробки анкети для інтерв’ю</a:t>
          </a:r>
          <a:endParaRPr lang="uk-UA" sz="1400" b="1" noProof="0">
            <a:solidFill>
              <a:schemeClr val="tx1"/>
            </a:solidFill>
          </a:endParaRPr>
        </a:p>
      </dgm:t>
    </dgm:pt>
    <dgm:pt modelId="{3B552B75-C3B6-467A-98A2-C42794CCFEFD}" type="parTrans" cxnId="{7DD64BED-6D8E-4F37-8CD7-72E37212E8DF}">
      <dgm:prSet/>
      <dgm:spPr/>
      <dgm:t>
        <a:bodyPr/>
        <a:lstStyle/>
        <a:p>
          <a:endParaRPr lang="uk-UA" sz="1400" b="1" noProof="0">
            <a:solidFill>
              <a:schemeClr val="tx1"/>
            </a:solidFill>
          </a:endParaRPr>
        </a:p>
      </dgm:t>
    </dgm:pt>
    <dgm:pt modelId="{6B306E24-E2B2-4A64-8DE1-13FEA7B461E0}" type="sibTrans" cxnId="{7DD64BED-6D8E-4F37-8CD7-72E37212E8DF}">
      <dgm:prSet/>
      <dgm:spPr/>
      <dgm:t>
        <a:bodyPr/>
        <a:lstStyle/>
        <a:p>
          <a:endParaRPr lang="uk-UA" sz="1400" b="1" noProof="0">
            <a:solidFill>
              <a:schemeClr val="tx1"/>
            </a:solidFill>
          </a:endParaRPr>
        </a:p>
      </dgm:t>
    </dgm:pt>
    <dgm:pt modelId="{F2795F33-FCA2-4377-836E-62F220269A95}">
      <dgm:prSet phldrT="[Текст]" custT="1"/>
      <dgm:spPr/>
      <dgm:t>
        <a:bodyPr/>
        <a:lstStyle/>
        <a:p>
          <a:r>
            <a:rPr lang="uk-UA" sz="1400" b="1" noProof="0" smtClean="0">
              <a:solidFill>
                <a:schemeClr val="tx1"/>
              </a:solidFill>
            </a:rPr>
            <a:t>Проведення інтервʼю згідно договорів про співпрацю на базі ГО «Саме тут», освітнього хабу м. Запоріжжя, м. Львів, м. Київ</a:t>
          </a:r>
          <a:endParaRPr lang="uk-UA" sz="1400" b="1" noProof="0">
            <a:solidFill>
              <a:schemeClr val="tx1"/>
            </a:solidFill>
          </a:endParaRPr>
        </a:p>
      </dgm:t>
    </dgm:pt>
    <dgm:pt modelId="{BD00932A-64BA-4FCA-840F-B967E92C1E3F}" type="parTrans" cxnId="{E2B250FB-0CF8-4D34-AFC5-0D1ECBE07934}">
      <dgm:prSet/>
      <dgm:spPr/>
      <dgm:t>
        <a:bodyPr/>
        <a:lstStyle/>
        <a:p>
          <a:endParaRPr lang="uk-UA" sz="1400" b="1" noProof="0">
            <a:solidFill>
              <a:schemeClr val="tx1"/>
            </a:solidFill>
          </a:endParaRPr>
        </a:p>
      </dgm:t>
    </dgm:pt>
    <dgm:pt modelId="{E61B4F75-D44E-4ACE-BDB9-3583B1545D3C}" type="sibTrans" cxnId="{E2B250FB-0CF8-4D34-AFC5-0D1ECBE07934}">
      <dgm:prSet/>
      <dgm:spPr/>
      <dgm:t>
        <a:bodyPr/>
        <a:lstStyle/>
        <a:p>
          <a:endParaRPr lang="uk-UA" sz="1400" b="1" noProof="0">
            <a:solidFill>
              <a:schemeClr val="tx1"/>
            </a:solidFill>
          </a:endParaRPr>
        </a:p>
      </dgm:t>
    </dgm:pt>
    <dgm:pt modelId="{22FBA80A-48F2-4611-AFA2-970F45588141}">
      <dgm:prSet phldrT="[Текст]" custT="1"/>
      <dgm:spPr/>
      <dgm:t>
        <a:bodyPr/>
        <a:lstStyle/>
        <a:p>
          <a:r>
            <a:rPr lang="uk-UA" sz="1400" b="1" noProof="0" smtClean="0">
              <a:solidFill>
                <a:schemeClr val="tx1"/>
              </a:solidFill>
            </a:rPr>
            <a:t>Розробка курсу  (дисципліна вільного вибору) “Trauma-informed education ” (4 кредити ECTS) та імплементація</a:t>
          </a:r>
          <a:endParaRPr lang="uk-UA" sz="1400" b="1" noProof="0">
            <a:solidFill>
              <a:schemeClr val="tx1"/>
            </a:solidFill>
          </a:endParaRPr>
        </a:p>
      </dgm:t>
    </dgm:pt>
    <dgm:pt modelId="{380F757D-3C80-42CF-B791-B50015DD6681}" type="parTrans" cxnId="{9D074A2C-536F-4589-AF0A-F1DD07C63D92}">
      <dgm:prSet/>
      <dgm:spPr/>
      <dgm:t>
        <a:bodyPr/>
        <a:lstStyle/>
        <a:p>
          <a:endParaRPr lang="uk-UA" sz="1400" b="1" noProof="0">
            <a:solidFill>
              <a:schemeClr val="tx1"/>
            </a:solidFill>
          </a:endParaRPr>
        </a:p>
      </dgm:t>
    </dgm:pt>
    <dgm:pt modelId="{150B79FE-60D2-4B4D-BC08-F8FFF27BE994}" type="sibTrans" cxnId="{9D074A2C-536F-4589-AF0A-F1DD07C63D92}">
      <dgm:prSet/>
      <dgm:spPr/>
      <dgm:t>
        <a:bodyPr/>
        <a:lstStyle/>
        <a:p>
          <a:endParaRPr lang="uk-UA" sz="1400" b="1" noProof="0">
            <a:solidFill>
              <a:schemeClr val="tx1"/>
            </a:solidFill>
          </a:endParaRPr>
        </a:p>
      </dgm:t>
    </dgm:pt>
    <dgm:pt modelId="{7121664B-DDED-4EDD-BE1D-F5531B864CFF}">
      <dgm:prSet phldrT="[Текст]" custT="1"/>
      <dgm:spPr/>
      <dgm:t>
        <a:bodyPr/>
        <a:lstStyle/>
        <a:p>
          <a:r>
            <a:rPr lang="uk-UA" sz="1400" b="1" noProof="0" dirty="0" smtClean="0">
              <a:solidFill>
                <a:schemeClr val="tx1"/>
              </a:solidFill>
            </a:rPr>
            <a:t>Розробка модулів курсу для шкільних спеціалістів, які працюють з дітьми у вразливих життєвих ситуаціях</a:t>
          </a:r>
          <a:endParaRPr lang="uk-UA" sz="1400" b="1" noProof="0" dirty="0">
            <a:solidFill>
              <a:schemeClr val="tx1"/>
            </a:solidFill>
          </a:endParaRPr>
        </a:p>
      </dgm:t>
    </dgm:pt>
    <dgm:pt modelId="{DF2B5445-300F-4019-873D-384B921A67C3}" type="parTrans" cxnId="{AD2FC68E-3D11-4AB4-A5D8-DB9C3BE5E9FB}">
      <dgm:prSet/>
      <dgm:spPr/>
      <dgm:t>
        <a:bodyPr/>
        <a:lstStyle/>
        <a:p>
          <a:endParaRPr lang="uk-UA" sz="1400" b="1" noProof="0">
            <a:solidFill>
              <a:schemeClr val="tx1"/>
            </a:solidFill>
          </a:endParaRPr>
        </a:p>
      </dgm:t>
    </dgm:pt>
    <dgm:pt modelId="{BFE6DB14-4A34-4596-9076-7E47015C71A4}" type="sibTrans" cxnId="{AD2FC68E-3D11-4AB4-A5D8-DB9C3BE5E9FB}">
      <dgm:prSet/>
      <dgm:spPr/>
      <dgm:t>
        <a:bodyPr/>
        <a:lstStyle/>
        <a:p>
          <a:endParaRPr lang="uk-UA" sz="1400" b="1" noProof="0">
            <a:solidFill>
              <a:schemeClr val="tx1"/>
            </a:solidFill>
          </a:endParaRPr>
        </a:p>
      </dgm:t>
    </dgm:pt>
    <dgm:pt modelId="{8D168471-9D82-4D7F-941D-555EAB61B33B}">
      <dgm:prSet phldrT="[Текст]" custT="1"/>
      <dgm:spPr/>
      <dgm:t>
        <a:bodyPr/>
        <a:lstStyle/>
        <a:p>
          <a:r>
            <a:rPr lang="uk-UA" sz="1400" b="1" noProof="0" smtClean="0">
              <a:solidFill>
                <a:schemeClr val="tx1"/>
              </a:solidFill>
            </a:rPr>
            <a:t>Публікація результатів проекту у двох журналах</a:t>
          </a:r>
          <a:endParaRPr lang="uk-UA" sz="1400" b="1" noProof="0">
            <a:solidFill>
              <a:schemeClr val="tx1"/>
            </a:solidFill>
          </a:endParaRPr>
        </a:p>
      </dgm:t>
    </dgm:pt>
    <dgm:pt modelId="{96D0D107-EB50-4EE1-8865-7D3690401634}" type="parTrans" cxnId="{5A65953C-1A94-45B0-B554-85723B4858A0}">
      <dgm:prSet/>
      <dgm:spPr/>
      <dgm:t>
        <a:bodyPr/>
        <a:lstStyle/>
        <a:p>
          <a:endParaRPr lang="uk-UA" sz="1400" b="1" noProof="0">
            <a:solidFill>
              <a:schemeClr val="tx1"/>
            </a:solidFill>
          </a:endParaRPr>
        </a:p>
      </dgm:t>
    </dgm:pt>
    <dgm:pt modelId="{47B1F699-7FFD-465A-924C-2658EBF0B08D}" type="sibTrans" cxnId="{5A65953C-1A94-45B0-B554-85723B4858A0}">
      <dgm:prSet/>
      <dgm:spPr/>
      <dgm:t>
        <a:bodyPr/>
        <a:lstStyle/>
        <a:p>
          <a:endParaRPr lang="uk-UA" sz="1400" b="1" noProof="0">
            <a:solidFill>
              <a:schemeClr val="tx1"/>
            </a:solidFill>
          </a:endParaRPr>
        </a:p>
      </dgm:t>
    </dgm:pt>
    <dgm:pt modelId="{50FC7E1C-FD0C-4A46-A28A-6C2677E15D15}">
      <dgm:prSet phldrT="[Текст]" custT="1"/>
      <dgm:spPr/>
      <dgm:t>
        <a:bodyPr/>
        <a:lstStyle/>
        <a:p>
          <a:r>
            <a:rPr lang="uk-UA" sz="1400" b="1" noProof="0" dirty="0" smtClean="0">
              <a:solidFill>
                <a:schemeClr val="tx1"/>
              </a:solidFill>
            </a:rPr>
            <a:t>Поширення інформації серед професійної громадськості, політиків та широкої громадськості через внески на </a:t>
          </a:r>
          <a:r>
            <a:rPr lang="uk-UA" sz="1400" b="1" noProof="0" dirty="0" err="1" smtClean="0">
              <a:solidFill>
                <a:schemeClr val="tx1"/>
              </a:solidFill>
            </a:rPr>
            <a:t>веб-сайті</a:t>
          </a:r>
          <a:r>
            <a:rPr lang="uk-UA" sz="1400" b="1" noProof="0" dirty="0" smtClean="0">
              <a:solidFill>
                <a:schemeClr val="tx1"/>
              </a:solidFill>
            </a:rPr>
            <a:t> проекту та в соціальних мережах, а також через науково-популярні статті</a:t>
          </a:r>
          <a:endParaRPr lang="uk-UA" sz="1400" b="1" noProof="0" dirty="0">
            <a:solidFill>
              <a:schemeClr val="tx1"/>
            </a:solidFill>
          </a:endParaRPr>
        </a:p>
      </dgm:t>
    </dgm:pt>
    <dgm:pt modelId="{E88C2076-397E-4D7F-92D7-174E76F63EDE}" type="parTrans" cxnId="{C73906F5-4F70-4770-859D-2F366BF0D142}">
      <dgm:prSet/>
      <dgm:spPr/>
      <dgm:t>
        <a:bodyPr/>
        <a:lstStyle/>
        <a:p>
          <a:endParaRPr lang="uk-UA" sz="1400" b="1" noProof="0">
            <a:solidFill>
              <a:schemeClr val="tx1"/>
            </a:solidFill>
          </a:endParaRPr>
        </a:p>
      </dgm:t>
    </dgm:pt>
    <dgm:pt modelId="{5D32CD68-B949-46BA-A13D-0B53C2880228}" type="sibTrans" cxnId="{C73906F5-4F70-4770-859D-2F366BF0D142}">
      <dgm:prSet/>
      <dgm:spPr/>
      <dgm:t>
        <a:bodyPr/>
        <a:lstStyle/>
        <a:p>
          <a:endParaRPr lang="uk-UA" sz="1400" b="1" noProof="0">
            <a:solidFill>
              <a:schemeClr val="tx1"/>
            </a:solidFill>
          </a:endParaRPr>
        </a:p>
      </dgm:t>
    </dgm:pt>
    <dgm:pt modelId="{D53BE2E6-B574-471B-A946-7AFC99131876}">
      <dgm:prSet phldrT="[Текст]" custT="1"/>
      <dgm:spPr/>
      <dgm:t>
        <a:bodyPr/>
        <a:lstStyle/>
        <a:p>
          <a:r>
            <a:rPr lang="uk-UA" sz="1400" b="1" noProof="0" dirty="0" smtClean="0">
              <a:solidFill>
                <a:schemeClr val="tx1"/>
              </a:solidFill>
            </a:rPr>
            <a:t>Участь у семінарах та конференції</a:t>
          </a:r>
          <a:endParaRPr lang="uk-UA" sz="1400" b="1" noProof="0" dirty="0">
            <a:solidFill>
              <a:schemeClr val="tx1"/>
            </a:solidFill>
          </a:endParaRPr>
        </a:p>
      </dgm:t>
    </dgm:pt>
    <dgm:pt modelId="{05962B36-DC94-45C1-AFFB-B715B8C0F3A2}" type="parTrans" cxnId="{D2E73EE5-1D01-4507-8281-4DA4AB5F4532}">
      <dgm:prSet/>
      <dgm:spPr/>
      <dgm:t>
        <a:bodyPr/>
        <a:lstStyle/>
        <a:p>
          <a:endParaRPr lang="uk-UA" sz="1400" b="1" noProof="0">
            <a:solidFill>
              <a:schemeClr val="tx1"/>
            </a:solidFill>
          </a:endParaRPr>
        </a:p>
      </dgm:t>
    </dgm:pt>
    <dgm:pt modelId="{101AE659-84C1-4AF2-BFAF-D79C9C87A76E}" type="sibTrans" cxnId="{D2E73EE5-1D01-4507-8281-4DA4AB5F4532}">
      <dgm:prSet/>
      <dgm:spPr/>
      <dgm:t>
        <a:bodyPr/>
        <a:lstStyle/>
        <a:p>
          <a:endParaRPr lang="uk-UA" sz="1400" b="1" noProof="0">
            <a:solidFill>
              <a:schemeClr val="tx1"/>
            </a:solidFill>
          </a:endParaRPr>
        </a:p>
      </dgm:t>
    </dgm:pt>
    <dgm:pt modelId="{F61DE303-9E99-4894-9BB2-4CADD49D21A4}" type="pres">
      <dgm:prSet presAssocID="{55FFA1B5-FE65-421D-B8FC-DD742A7BD836}" presName="diagram" presStyleCnt="0">
        <dgm:presLayoutVars>
          <dgm:dir/>
          <dgm:resizeHandles val="exact"/>
        </dgm:presLayoutVars>
      </dgm:prSet>
      <dgm:spPr/>
      <dgm:t>
        <a:bodyPr/>
        <a:lstStyle/>
        <a:p>
          <a:endParaRPr lang="ru-RU"/>
        </a:p>
      </dgm:t>
    </dgm:pt>
    <dgm:pt modelId="{6FF2201B-6CCD-4043-8E9A-D32CC398EEFE}" type="pres">
      <dgm:prSet presAssocID="{9519F1BB-17A7-462F-9BE2-49AE804B7E0D}" presName="node" presStyleLbl="node1" presStyleIdx="0" presStyleCnt="7" custScaleY="174199">
        <dgm:presLayoutVars>
          <dgm:bulletEnabled val="1"/>
        </dgm:presLayoutVars>
      </dgm:prSet>
      <dgm:spPr/>
      <dgm:t>
        <a:bodyPr/>
        <a:lstStyle/>
        <a:p>
          <a:endParaRPr lang="ru-RU"/>
        </a:p>
      </dgm:t>
    </dgm:pt>
    <dgm:pt modelId="{B7BFE3A1-C856-40DC-999C-83AB6A036C75}" type="pres">
      <dgm:prSet presAssocID="{6B306E24-E2B2-4A64-8DE1-13FEA7B461E0}" presName="sibTrans" presStyleCnt="0"/>
      <dgm:spPr/>
    </dgm:pt>
    <dgm:pt modelId="{B95E8FEF-CA22-4901-BDCB-501F876B84A5}" type="pres">
      <dgm:prSet presAssocID="{F2795F33-FCA2-4377-836E-62F220269A95}" presName="node" presStyleLbl="node1" presStyleIdx="1" presStyleCnt="7" custScaleY="174199">
        <dgm:presLayoutVars>
          <dgm:bulletEnabled val="1"/>
        </dgm:presLayoutVars>
      </dgm:prSet>
      <dgm:spPr/>
      <dgm:t>
        <a:bodyPr/>
        <a:lstStyle/>
        <a:p>
          <a:endParaRPr lang="ru-RU"/>
        </a:p>
      </dgm:t>
    </dgm:pt>
    <dgm:pt modelId="{784DA73F-95C9-40AF-AB87-5F376D799D49}" type="pres">
      <dgm:prSet presAssocID="{E61B4F75-D44E-4ACE-BDB9-3583B1545D3C}" presName="sibTrans" presStyleCnt="0"/>
      <dgm:spPr/>
    </dgm:pt>
    <dgm:pt modelId="{8E131D0B-ACC9-4B3B-B270-5E22E02E8230}" type="pres">
      <dgm:prSet presAssocID="{22FBA80A-48F2-4611-AFA2-970F45588141}" presName="node" presStyleLbl="node1" presStyleIdx="2" presStyleCnt="7" custScaleY="174198">
        <dgm:presLayoutVars>
          <dgm:bulletEnabled val="1"/>
        </dgm:presLayoutVars>
      </dgm:prSet>
      <dgm:spPr/>
      <dgm:t>
        <a:bodyPr/>
        <a:lstStyle/>
        <a:p>
          <a:endParaRPr lang="ru-RU"/>
        </a:p>
      </dgm:t>
    </dgm:pt>
    <dgm:pt modelId="{F9378FF0-125C-49AC-B905-0FB85612D5B6}" type="pres">
      <dgm:prSet presAssocID="{150B79FE-60D2-4B4D-BC08-F8FFF27BE994}" presName="sibTrans" presStyleCnt="0"/>
      <dgm:spPr/>
    </dgm:pt>
    <dgm:pt modelId="{9009805F-B7CA-4019-9D99-9A339820B5E9}" type="pres">
      <dgm:prSet presAssocID="{7121664B-DDED-4EDD-BE1D-F5531B864CFF}" presName="node" presStyleLbl="node1" presStyleIdx="3" presStyleCnt="7" custScaleY="174199">
        <dgm:presLayoutVars>
          <dgm:bulletEnabled val="1"/>
        </dgm:presLayoutVars>
      </dgm:prSet>
      <dgm:spPr/>
      <dgm:t>
        <a:bodyPr/>
        <a:lstStyle/>
        <a:p>
          <a:endParaRPr lang="ru-RU"/>
        </a:p>
      </dgm:t>
    </dgm:pt>
    <dgm:pt modelId="{732A0655-EDAD-4D00-973F-0F4BED9FCF1F}" type="pres">
      <dgm:prSet presAssocID="{BFE6DB14-4A34-4596-9076-7E47015C71A4}" presName="sibTrans" presStyleCnt="0"/>
      <dgm:spPr/>
    </dgm:pt>
    <dgm:pt modelId="{1A55E243-266D-46AC-98BC-3B628911ED18}" type="pres">
      <dgm:prSet presAssocID="{8D168471-9D82-4D7F-941D-555EAB61B33B}" presName="node" presStyleLbl="node1" presStyleIdx="4" presStyleCnt="7">
        <dgm:presLayoutVars>
          <dgm:bulletEnabled val="1"/>
        </dgm:presLayoutVars>
      </dgm:prSet>
      <dgm:spPr/>
      <dgm:t>
        <a:bodyPr/>
        <a:lstStyle/>
        <a:p>
          <a:endParaRPr lang="ru-RU"/>
        </a:p>
      </dgm:t>
    </dgm:pt>
    <dgm:pt modelId="{6CA25C17-38B1-4627-8ECA-096F9430BD0C}" type="pres">
      <dgm:prSet presAssocID="{47B1F699-7FFD-465A-924C-2658EBF0B08D}" presName="sibTrans" presStyleCnt="0"/>
      <dgm:spPr/>
    </dgm:pt>
    <dgm:pt modelId="{12CCFF73-6DCF-4E21-8A23-C355BA62E168}" type="pres">
      <dgm:prSet presAssocID="{50FC7E1C-FD0C-4A46-A28A-6C2677E15D15}" presName="node" presStyleLbl="node1" presStyleIdx="5" presStyleCnt="7" custScaleX="127040" custScaleY="214999">
        <dgm:presLayoutVars>
          <dgm:bulletEnabled val="1"/>
        </dgm:presLayoutVars>
      </dgm:prSet>
      <dgm:spPr/>
      <dgm:t>
        <a:bodyPr/>
        <a:lstStyle/>
        <a:p>
          <a:endParaRPr lang="ru-RU"/>
        </a:p>
      </dgm:t>
    </dgm:pt>
    <dgm:pt modelId="{B2F201F3-C956-40F5-8E4A-30BFA023E39A}" type="pres">
      <dgm:prSet presAssocID="{5D32CD68-B949-46BA-A13D-0B53C2880228}" presName="sibTrans" presStyleCnt="0"/>
      <dgm:spPr/>
    </dgm:pt>
    <dgm:pt modelId="{15FACC76-4C9E-4778-BC29-A81EE394F7E8}" type="pres">
      <dgm:prSet presAssocID="{D53BE2E6-B574-471B-A946-7AFC99131876}" presName="node" presStyleLbl="node1" presStyleIdx="6" presStyleCnt="7">
        <dgm:presLayoutVars>
          <dgm:bulletEnabled val="1"/>
        </dgm:presLayoutVars>
      </dgm:prSet>
      <dgm:spPr/>
      <dgm:t>
        <a:bodyPr/>
        <a:lstStyle/>
        <a:p>
          <a:endParaRPr lang="ru-RU"/>
        </a:p>
      </dgm:t>
    </dgm:pt>
  </dgm:ptLst>
  <dgm:cxnLst>
    <dgm:cxn modelId="{D2E73EE5-1D01-4507-8281-4DA4AB5F4532}" srcId="{55FFA1B5-FE65-421D-B8FC-DD742A7BD836}" destId="{D53BE2E6-B574-471B-A946-7AFC99131876}" srcOrd="6" destOrd="0" parTransId="{05962B36-DC94-45C1-AFFB-B715B8C0F3A2}" sibTransId="{101AE659-84C1-4AF2-BFAF-D79C9C87A76E}"/>
    <dgm:cxn modelId="{706C0949-C9CD-4692-807B-FE9779D7202C}" type="presOf" srcId="{8D168471-9D82-4D7F-941D-555EAB61B33B}" destId="{1A55E243-266D-46AC-98BC-3B628911ED18}" srcOrd="0" destOrd="0" presId="urn:microsoft.com/office/officeart/2005/8/layout/default"/>
    <dgm:cxn modelId="{BE39B19A-2620-44E7-A8C7-4DF4DFB21484}" type="presOf" srcId="{55FFA1B5-FE65-421D-B8FC-DD742A7BD836}" destId="{F61DE303-9E99-4894-9BB2-4CADD49D21A4}" srcOrd="0" destOrd="0" presId="urn:microsoft.com/office/officeart/2005/8/layout/default"/>
    <dgm:cxn modelId="{C73906F5-4F70-4770-859D-2F366BF0D142}" srcId="{55FFA1B5-FE65-421D-B8FC-DD742A7BD836}" destId="{50FC7E1C-FD0C-4A46-A28A-6C2677E15D15}" srcOrd="5" destOrd="0" parTransId="{E88C2076-397E-4D7F-92D7-174E76F63EDE}" sibTransId="{5D32CD68-B949-46BA-A13D-0B53C2880228}"/>
    <dgm:cxn modelId="{1C9787A4-88B6-4A23-A852-FB2275D9AAC2}" type="presOf" srcId="{22FBA80A-48F2-4611-AFA2-970F45588141}" destId="{8E131D0B-ACC9-4B3B-B270-5E22E02E8230}" srcOrd="0" destOrd="0" presId="urn:microsoft.com/office/officeart/2005/8/layout/default"/>
    <dgm:cxn modelId="{7E420215-F4BD-4040-BE17-B7CA9E085FB5}" type="presOf" srcId="{50FC7E1C-FD0C-4A46-A28A-6C2677E15D15}" destId="{12CCFF73-6DCF-4E21-8A23-C355BA62E168}" srcOrd="0" destOrd="0" presId="urn:microsoft.com/office/officeart/2005/8/layout/default"/>
    <dgm:cxn modelId="{5A65953C-1A94-45B0-B554-85723B4858A0}" srcId="{55FFA1B5-FE65-421D-B8FC-DD742A7BD836}" destId="{8D168471-9D82-4D7F-941D-555EAB61B33B}" srcOrd="4" destOrd="0" parTransId="{96D0D107-EB50-4EE1-8865-7D3690401634}" sibTransId="{47B1F699-7FFD-465A-924C-2658EBF0B08D}"/>
    <dgm:cxn modelId="{84C275F8-721D-445D-989A-13B60D462E42}" type="presOf" srcId="{7121664B-DDED-4EDD-BE1D-F5531B864CFF}" destId="{9009805F-B7CA-4019-9D99-9A339820B5E9}" srcOrd="0" destOrd="0" presId="urn:microsoft.com/office/officeart/2005/8/layout/default"/>
    <dgm:cxn modelId="{9D074A2C-536F-4589-AF0A-F1DD07C63D92}" srcId="{55FFA1B5-FE65-421D-B8FC-DD742A7BD836}" destId="{22FBA80A-48F2-4611-AFA2-970F45588141}" srcOrd="2" destOrd="0" parTransId="{380F757D-3C80-42CF-B791-B50015DD6681}" sibTransId="{150B79FE-60D2-4B4D-BC08-F8FFF27BE994}"/>
    <dgm:cxn modelId="{AC66125B-6416-4E44-AD14-3753E895DA52}" type="presOf" srcId="{D53BE2E6-B574-471B-A946-7AFC99131876}" destId="{15FACC76-4C9E-4778-BC29-A81EE394F7E8}" srcOrd="0" destOrd="0" presId="urn:microsoft.com/office/officeart/2005/8/layout/default"/>
    <dgm:cxn modelId="{7F410252-8E62-455D-BEC6-C3B2560D7487}" type="presOf" srcId="{F2795F33-FCA2-4377-836E-62F220269A95}" destId="{B95E8FEF-CA22-4901-BDCB-501F876B84A5}" srcOrd="0" destOrd="0" presId="urn:microsoft.com/office/officeart/2005/8/layout/default"/>
    <dgm:cxn modelId="{7B7F4FE7-3627-4895-A642-376AD01141A4}" type="presOf" srcId="{9519F1BB-17A7-462F-9BE2-49AE804B7E0D}" destId="{6FF2201B-6CCD-4043-8E9A-D32CC398EEFE}" srcOrd="0" destOrd="0" presId="urn:microsoft.com/office/officeart/2005/8/layout/default"/>
    <dgm:cxn modelId="{7DD64BED-6D8E-4F37-8CD7-72E37212E8DF}" srcId="{55FFA1B5-FE65-421D-B8FC-DD742A7BD836}" destId="{9519F1BB-17A7-462F-9BE2-49AE804B7E0D}" srcOrd="0" destOrd="0" parTransId="{3B552B75-C3B6-467A-98A2-C42794CCFEFD}" sibTransId="{6B306E24-E2B2-4A64-8DE1-13FEA7B461E0}"/>
    <dgm:cxn modelId="{AD2FC68E-3D11-4AB4-A5D8-DB9C3BE5E9FB}" srcId="{55FFA1B5-FE65-421D-B8FC-DD742A7BD836}" destId="{7121664B-DDED-4EDD-BE1D-F5531B864CFF}" srcOrd="3" destOrd="0" parTransId="{DF2B5445-300F-4019-873D-384B921A67C3}" sibTransId="{BFE6DB14-4A34-4596-9076-7E47015C71A4}"/>
    <dgm:cxn modelId="{E2B250FB-0CF8-4D34-AFC5-0D1ECBE07934}" srcId="{55FFA1B5-FE65-421D-B8FC-DD742A7BD836}" destId="{F2795F33-FCA2-4377-836E-62F220269A95}" srcOrd="1" destOrd="0" parTransId="{BD00932A-64BA-4FCA-840F-B967E92C1E3F}" sibTransId="{E61B4F75-D44E-4ACE-BDB9-3583B1545D3C}"/>
    <dgm:cxn modelId="{AA7E8B69-729B-4D9C-8939-A3DD249AAA6D}" type="presParOf" srcId="{F61DE303-9E99-4894-9BB2-4CADD49D21A4}" destId="{6FF2201B-6CCD-4043-8E9A-D32CC398EEFE}" srcOrd="0" destOrd="0" presId="urn:microsoft.com/office/officeart/2005/8/layout/default"/>
    <dgm:cxn modelId="{EF6EE9CA-9443-4A4F-A162-5A04B5F18FF2}" type="presParOf" srcId="{F61DE303-9E99-4894-9BB2-4CADD49D21A4}" destId="{B7BFE3A1-C856-40DC-999C-83AB6A036C75}" srcOrd="1" destOrd="0" presId="urn:microsoft.com/office/officeart/2005/8/layout/default"/>
    <dgm:cxn modelId="{2F843A5B-ACE5-4C0C-8DA5-CA20333C3241}" type="presParOf" srcId="{F61DE303-9E99-4894-9BB2-4CADD49D21A4}" destId="{B95E8FEF-CA22-4901-BDCB-501F876B84A5}" srcOrd="2" destOrd="0" presId="urn:microsoft.com/office/officeart/2005/8/layout/default"/>
    <dgm:cxn modelId="{CF6E6CF0-A7FF-4AB2-8B69-CD7B6721B9E3}" type="presParOf" srcId="{F61DE303-9E99-4894-9BB2-4CADD49D21A4}" destId="{784DA73F-95C9-40AF-AB87-5F376D799D49}" srcOrd="3" destOrd="0" presId="urn:microsoft.com/office/officeart/2005/8/layout/default"/>
    <dgm:cxn modelId="{0FA26C1C-379C-4BE6-B77A-D79E7754026E}" type="presParOf" srcId="{F61DE303-9E99-4894-9BB2-4CADD49D21A4}" destId="{8E131D0B-ACC9-4B3B-B270-5E22E02E8230}" srcOrd="4" destOrd="0" presId="urn:microsoft.com/office/officeart/2005/8/layout/default"/>
    <dgm:cxn modelId="{2691ABB6-427E-46A4-A4ED-322F4D988166}" type="presParOf" srcId="{F61DE303-9E99-4894-9BB2-4CADD49D21A4}" destId="{F9378FF0-125C-49AC-B905-0FB85612D5B6}" srcOrd="5" destOrd="0" presId="urn:microsoft.com/office/officeart/2005/8/layout/default"/>
    <dgm:cxn modelId="{7227AD7C-7362-4073-807A-76DBE6B4F445}" type="presParOf" srcId="{F61DE303-9E99-4894-9BB2-4CADD49D21A4}" destId="{9009805F-B7CA-4019-9D99-9A339820B5E9}" srcOrd="6" destOrd="0" presId="urn:microsoft.com/office/officeart/2005/8/layout/default"/>
    <dgm:cxn modelId="{E8252C10-32BB-440B-8CBA-D1B57861C0E6}" type="presParOf" srcId="{F61DE303-9E99-4894-9BB2-4CADD49D21A4}" destId="{732A0655-EDAD-4D00-973F-0F4BED9FCF1F}" srcOrd="7" destOrd="0" presId="urn:microsoft.com/office/officeart/2005/8/layout/default"/>
    <dgm:cxn modelId="{5221F7B7-1541-4ADD-BF1D-1B40A3877A53}" type="presParOf" srcId="{F61DE303-9E99-4894-9BB2-4CADD49D21A4}" destId="{1A55E243-266D-46AC-98BC-3B628911ED18}" srcOrd="8" destOrd="0" presId="urn:microsoft.com/office/officeart/2005/8/layout/default"/>
    <dgm:cxn modelId="{17069C54-99B0-4374-8DD3-4DE78A039EE3}" type="presParOf" srcId="{F61DE303-9E99-4894-9BB2-4CADD49D21A4}" destId="{6CA25C17-38B1-4627-8ECA-096F9430BD0C}" srcOrd="9" destOrd="0" presId="urn:microsoft.com/office/officeart/2005/8/layout/default"/>
    <dgm:cxn modelId="{00630F2B-99B0-490A-AF9C-AAE39344784A}" type="presParOf" srcId="{F61DE303-9E99-4894-9BB2-4CADD49D21A4}" destId="{12CCFF73-6DCF-4E21-8A23-C355BA62E168}" srcOrd="10" destOrd="0" presId="urn:microsoft.com/office/officeart/2005/8/layout/default"/>
    <dgm:cxn modelId="{A1E2DAB1-7C4D-48D9-87D0-ADAB557C9278}" type="presParOf" srcId="{F61DE303-9E99-4894-9BB2-4CADD49D21A4}" destId="{B2F201F3-C956-40F5-8E4A-30BFA023E39A}" srcOrd="11" destOrd="0" presId="urn:microsoft.com/office/officeart/2005/8/layout/default"/>
    <dgm:cxn modelId="{F10A71BB-E589-4110-A15D-EEF1185B84F7}" type="presParOf" srcId="{F61DE303-9E99-4894-9BB2-4CADD49D21A4}" destId="{15FACC76-4C9E-4778-BC29-A81EE394F7E8}" srcOrd="1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CEA8FC-F969-4A14-96BD-B118899D3C67}">
      <dsp:nvSpPr>
        <dsp:cNvPr id="0" name=""/>
        <dsp:cNvSpPr/>
      </dsp:nvSpPr>
      <dsp:spPr>
        <a:xfrm>
          <a:off x="1046" y="864394"/>
          <a:ext cx="4079457" cy="24476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The project aims to enhance the competencies of professionals in schools through (further)</a:t>
          </a:r>
          <a:r>
            <a:rPr lang="uk-UA" sz="2000" b="1" kern="1200" dirty="0" smtClean="0">
              <a:solidFill>
                <a:schemeClr val="tx1"/>
              </a:solidFill>
            </a:rPr>
            <a:t> </a:t>
          </a:r>
          <a:r>
            <a:rPr lang="en-US" sz="2000" b="1" kern="1200" dirty="0" smtClean="0">
              <a:solidFill>
                <a:schemeClr val="tx1"/>
              </a:solidFill>
            </a:rPr>
            <a:t>education, and thereby improving access to quality education within an inclusive welfare system.</a:t>
          </a:r>
          <a:endParaRPr lang="ru-RU" sz="2000" b="1" kern="1200" dirty="0">
            <a:solidFill>
              <a:schemeClr val="tx1"/>
            </a:solidFill>
          </a:endParaRPr>
        </a:p>
      </dsp:txBody>
      <dsp:txXfrm>
        <a:off x="1046" y="864394"/>
        <a:ext cx="4079457" cy="2447674"/>
      </dsp:txXfrm>
    </dsp:sp>
    <dsp:sp modelId="{705ACAAC-0F2A-4DE2-B358-DC5C88D3B746}">
      <dsp:nvSpPr>
        <dsp:cNvPr id="0" name=""/>
        <dsp:cNvSpPr/>
      </dsp:nvSpPr>
      <dsp:spPr>
        <a:xfrm>
          <a:off x="4488448" y="864394"/>
          <a:ext cx="4079457" cy="2447674"/>
        </a:xfrm>
        <a:prstGeom prst="rect">
          <a:avLst/>
        </a:prstGeom>
        <a:solidFill>
          <a:schemeClr val="accent3">
            <a:hueOff val="864483"/>
            <a:satOff val="77715"/>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dirty="0" smtClean="0">
              <a:solidFill>
                <a:schemeClr val="tx1"/>
              </a:solidFill>
            </a:rPr>
            <a:t>Проект спрямований на підвищення компетенції фахівців у школах через (подальшу) освіту, і таким чином покращення доступу до якісної освіти в рамках інклюзивної системи соціального </a:t>
          </a:r>
          <a:r>
            <a:rPr lang="uk-UA" sz="2000" b="1" kern="1200" noProof="0" dirty="0" smtClean="0">
              <a:solidFill>
                <a:schemeClr val="tx1"/>
              </a:solidFill>
            </a:rPr>
            <a:t>забезпечення</a:t>
          </a:r>
          <a:endParaRPr lang="uk-UA" sz="2000" b="1" kern="1200" noProof="0" dirty="0">
            <a:solidFill>
              <a:schemeClr val="tx1"/>
            </a:solidFill>
          </a:endParaRPr>
        </a:p>
      </dsp:txBody>
      <dsp:txXfrm>
        <a:off x="4488448" y="864394"/>
        <a:ext cx="4079457" cy="24476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F2201B-6CCD-4043-8E9A-D32CC398EEFE}">
      <dsp:nvSpPr>
        <dsp:cNvPr id="0" name=""/>
        <dsp:cNvSpPr/>
      </dsp:nvSpPr>
      <dsp:spPr>
        <a:xfrm>
          <a:off x="2095" y="388155"/>
          <a:ext cx="1662387" cy="1737517"/>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noProof="0" smtClean="0">
              <a:solidFill>
                <a:schemeClr val="tx1"/>
              </a:solidFill>
            </a:rPr>
            <a:t>Участь у етичній комісії з розробки анкети для інтерв’ю</a:t>
          </a:r>
          <a:endParaRPr lang="uk-UA" sz="1400" b="1" kern="1200" noProof="0">
            <a:solidFill>
              <a:schemeClr val="tx1"/>
            </a:solidFill>
          </a:endParaRPr>
        </a:p>
      </dsp:txBody>
      <dsp:txXfrm>
        <a:off x="2095" y="388155"/>
        <a:ext cx="1662387" cy="1737517"/>
      </dsp:txXfrm>
    </dsp:sp>
    <dsp:sp modelId="{B95E8FEF-CA22-4901-BDCB-501F876B84A5}">
      <dsp:nvSpPr>
        <dsp:cNvPr id="0" name=""/>
        <dsp:cNvSpPr/>
      </dsp:nvSpPr>
      <dsp:spPr>
        <a:xfrm>
          <a:off x="1830721" y="388155"/>
          <a:ext cx="1662387" cy="1737517"/>
        </a:xfrm>
        <a:prstGeom prst="rect">
          <a:avLst/>
        </a:prstGeom>
        <a:solidFill>
          <a:schemeClr val="accent3">
            <a:hueOff val="144081"/>
            <a:satOff val="12953"/>
            <a:lumOff val="-26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noProof="0" smtClean="0">
              <a:solidFill>
                <a:schemeClr val="tx1"/>
              </a:solidFill>
            </a:rPr>
            <a:t>Проведення інтервʼю згідно договорів про співпрацю на базі ГО «Саме тут», освітнього хабу м. Запоріжжя, м. Львів, м. Київ</a:t>
          </a:r>
          <a:endParaRPr lang="uk-UA" sz="1400" b="1" kern="1200" noProof="0">
            <a:solidFill>
              <a:schemeClr val="tx1"/>
            </a:solidFill>
          </a:endParaRPr>
        </a:p>
      </dsp:txBody>
      <dsp:txXfrm>
        <a:off x="1830721" y="388155"/>
        <a:ext cx="1662387" cy="1737517"/>
      </dsp:txXfrm>
    </dsp:sp>
    <dsp:sp modelId="{8E131D0B-ACC9-4B3B-B270-5E22E02E8230}">
      <dsp:nvSpPr>
        <dsp:cNvPr id="0" name=""/>
        <dsp:cNvSpPr/>
      </dsp:nvSpPr>
      <dsp:spPr>
        <a:xfrm>
          <a:off x="3659347" y="388160"/>
          <a:ext cx="1662387" cy="1737507"/>
        </a:xfrm>
        <a:prstGeom prst="rect">
          <a:avLst/>
        </a:prstGeom>
        <a:solidFill>
          <a:schemeClr val="accent3">
            <a:hueOff val="288161"/>
            <a:satOff val="25905"/>
            <a:lumOff val="-522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noProof="0" smtClean="0">
              <a:solidFill>
                <a:schemeClr val="tx1"/>
              </a:solidFill>
            </a:rPr>
            <a:t>Розробка курсу  (дисципліна вільного вибору) “Trauma-informed education ” (4 кредити ECTS) та імплементація</a:t>
          </a:r>
          <a:endParaRPr lang="uk-UA" sz="1400" b="1" kern="1200" noProof="0">
            <a:solidFill>
              <a:schemeClr val="tx1"/>
            </a:solidFill>
          </a:endParaRPr>
        </a:p>
      </dsp:txBody>
      <dsp:txXfrm>
        <a:off x="3659347" y="388160"/>
        <a:ext cx="1662387" cy="1737507"/>
      </dsp:txXfrm>
    </dsp:sp>
    <dsp:sp modelId="{9009805F-B7CA-4019-9D99-9A339820B5E9}">
      <dsp:nvSpPr>
        <dsp:cNvPr id="0" name=""/>
        <dsp:cNvSpPr/>
      </dsp:nvSpPr>
      <dsp:spPr>
        <a:xfrm>
          <a:off x="5487973" y="388155"/>
          <a:ext cx="1662387" cy="1737517"/>
        </a:xfrm>
        <a:prstGeom prst="rect">
          <a:avLst/>
        </a:prstGeom>
        <a:solidFill>
          <a:schemeClr val="accent3">
            <a:hueOff val="432242"/>
            <a:satOff val="38858"/>
            <a:lumOff val="-7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noProof="0" dirty="0" smtClean="0">
              <a:solidFill>
                <a:schemeClr val="tx1"/>
              </a:solidFill>
            </a:rPr>
            <a:t>Розробка модулів курсу для шкільних спеціалістів, які працюють з дітьми у вразливих життєвих ситуаціях</a:t>
          </a:r>
          <a:endParaRPr lang="uk-UA" sz="1400" b="1" kern="1200" noProof="0" dirty="0">
            <a:solidFill>
              <a:schemeClr val="tx1"/>
            </a:solidFill>
          </a:endParaRPr>
        </a:p>
      </dsp:txBody>
      <dsp:txXfrm>
        <a:off x="5487973" y="388155"/>
        <a:ext cx="1662387" cy="1737517"/>
      </dsp:txXfrm>
    </dsp:sp>
    <dsp:sp modelId="{1A55E243-266D-46AC-98BC-3B628911ED18}">
      <dsp:nvSpPr>
        <dsp:cNvPr id="0" name=""/>
        <dsp:cNvSpPr/>
      </dsp:nvSpPr>
      <dsp:spPr>
        <a:xfrm>
          <a:off x="691653" y="2865429"/>
          <a:ext cx="1662387" cy="997432"/>
        </a:xfrm>
        <a:prstGeom prst="rect">
          <a:avLst/>
        </a:prstGeom>
        <a:solidFill>
          <a:schemeClr val="accent3">
            <a:hueOff val="576322"/>
            <a:satOff val="51810"/>
            <a:lumOff val="-1045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noProof="0" smtClean="0">
              <a:solidFill>
                <a:schemeClr val="tx1"/>
              </a:solidFill>
            </a:rPr>
            <a:t>Публікація результатів проекту у двох журналах</a:t>
          </a:r>
          <a:endParaRPr lang="uk-UA" sz="1400" b="1" kern="1200" noProof="0">
            <a:solidFill>
              <a:schemeClr val="tx1"/>
            </a:solidFill>
          </a:endParaRPr>
        </a:p>
      </dsp:txBody>
      <dsp:txXfrm>
        <a:off x="691653" y="2865429"/>
        <a:ext cx="1662387" cy="997432"/>
      </dsp:txXfrm>
    </dsp:sp>
    <dsp:sp modelId="{12CCFF73-6DCF-4E21-8A23-C355BA62E168}">
      <dsp:nvSpPr>
        <dsp:cNvPr id="0" name=""/>
        <dsp:cNvSpPr/>
      </dsp:nvSpPr>
      <dsp:spPr>
        <a:xfrm>
          <a:off x="2520279" y="2291911"/>
          <a:ext cx="2111896" cy="2144469"/>
        </a:xfrm>
        <a:prstGeom prst="rect">
          <a:avLst/>
        </a:prstGeom>
        <a:solidFill>
          <a:schemeClr val="accent3">
            <a:hueOff val="720402"/>
            <a:satOff val="64763"/>
            <a:lumOff val="-1307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noProof="0" dirty="0" smtClean="0">
              <a:solidFill>
                <a:schemeClr val="tx1"/>
              </a:solidFill>
            </a:rPr>
            <a:t>Поширення інформації серед професійної громадськості, політиків та широкої громадськості через внески на </a:t>
          </a:r>
          <a:r>
            <a:rPr lang="uk-UA" sz="1400" b="1" kern="1200" noProof="0" dirty="0" err="1" smtClean="0">
              <a:solidFill>
                <a:schemeClr val="tx1"/>
              </a:solidFill>
            </a:rPr>
            <a:t>веб-сайті</a:t>
          </a:r>
          <a:r>
            <a:rPr lang="uk-UA" sz="1400" b="1" kern="1200" noProof="0" dirty="0" smtClean="0">
              <a:solidFill>
                <a:schemeClr val="tx1"/>
              </a:solidFill>
            </a:rPr>
            <a:t> проекту та в соціальних мережах, а також через науково-популярні статті</a:t>
          </a:r>
          <a:endParaRPr lang="uk-UA" sz="1400" b="1" kern="1200" noProof="0" dirty="0">
            <a:solidFill>
              <a:schemeClr val="tx1"/>
            </a:solidFill>
          </a:endParaRPr>
        </a:p>
      </dsp:txBody>
      <dsp:txXfrm>
        <a:off x="2520279" y="2291911"/>
        <a:ext cx="2111896" cy="2144469"/>
      </dsp:txXfrm>
    </dsp:sp>
    <dsp:sp modelId="{15FACC76-4C9E-4778-BC29-A81EE394F7E8}">
      <dsp:nvSpPr>
        <dsp:cNvPr id="0" name=""/>
        <dsp:cNvSpPr/>
      </dsp:nvSpPr>
      <dsp:spPr>
        <a:xfrm>
          <a:off x="4798415" y="2865429"/>
          <a:ext cx="1662387" cy="997432"/>
        </a:xfrm>
        <a:prstGeom prst="rect">
          <a:avLst/>
        </a:prstGeom>
        <a:solidFill>
          <a:schemeClr val="accent3">
            <a:hueOff val="864483"/>
            <a:satOff val="77715"/>
            <a:lumOff val="-15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noProof="0" dirty="0" smtClean="0">
              <a:solidFill>
                <a:schemeClr val="tx1"/>
              </a:solidFill>
            </a:rPr>
            <a:t>Участь у семінарах та конференції</a:t>
          </a:r>
          <a:endParaRPr lang="uk-UA" sz="1400" b="1" kern="1200" noProof="0" dirty="0">
            <a:solidFill>
              <a:schemeClr val="tx1"/>
            </a:solidFill>
          </a:endParaRPr>
        </a:p>
      </dsp:txBody>
      <dsp:txXfrm>
        <a:off x="4798415" y="2865429"/>
        <a:ext cx="1662387" cy="9974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281163A-9AAD-CD45-B4AF-FDFE4F21AF21}"/>
              </a:ext>
            </a:extLst>
          </p:cNvPr>
          <p:cNvPicPr>
            <a:picLocks noChangeAspect="1"/>
          </p:cNvPicPr>
          <p:nvPr/>
        </p:nvPicPr>
        <p:blipFill>
          <a:blip r:embed="rId2" cstate="print"/>
          <a:stretch>
            <a:fillRect/>
          </a:stretch>
        </p:blipFill>
        <p:spPr>
          <a:xfrm>
            <a:off x="0" y="0"/>
            <a:ext cx="9144000" cy="5715000"/>
          </a:xfrm>
          <a:prstGeom prst="rect">
            <a:avLst/>
          </a:prstGeom>
        </p:spPr>
      </p:pic>
      <p:sp>
        <p:nvSpPr>
          <p:cNvPr id="2" name="Title 1">
            <a:extLst>
              <a:ext uri="{FF2B5EF4-FFF2-40B4-BE49-F238E27FC236}">
                <a16:creationId xmlns="" xmlns:a16="http://schemas.microsoft.com/office/drawing/2014/main" id="{DB090732-A618-5A4E-A537-64A4B51DBFB9}"/>
              </a:ext>
            </a:extLst>
          </p:cNvPr>
          <p:cNvSpPr>
            <a:spLocks noGrp="1"/>
          </p:cNvSpPr>
          <p:nvPr>
            <p:ph type="ctrTitle"/>
          </p:nvPr>
        </p:nvSpPr>
        <p:spPr>
          <a:xfrm>
            <a:off x="613806" y="1103537"/>
            <a:ext cx="4471802" cy="1989667"/>
          </a:xfrm>
        </p:spPr>
        <p:txBody>
          <a:bodyPr anchor="b"/>
          <a:lstStyle>
            <a:lvl1pPr algn="l">
              <a:defRPr sz="6000">
                <a:solidFill>
                  <a:srgbClr val="CB9813"/>
                </a:solidFill>
                <a:latin typeface="Arial" panose="020B0604020202020204" pitchFamily="34" charset="0"/>
                <a:cs typeface="Arial" panose="020B0604020202020204" pitchFamily="34" charset="0"/>
              </a:defRPr>
            </a:lvl1pPr>
          </a:lstStyle>
          <a:p>
            <a:r>
              <a:rPr lang="ru-RU" smtClean="0"/>
              <a:t>Образец заголовка</a:t>
            </a:r>
            <a:endParaRPr lang="x-none" dirty="0"/>
          </a:p>
        </p:txBody>
      </p:sp>
      <p:sp>
        <p:nvSpPr>
          <p:cNvPr id="3" name="Subtitle 2">
            <a:extLst>
              <a:ext uri="{FF2B5EF4-FFF2-40B4-BE49-F238E27FC236}">
                <a16:creationId xmlns="" xmlns:a16="http://schemas.microsoft.com/office/drawing/2014/main" id="{89B81846-9D9A-1D48-92A5-021FC167EB37}"/>
              </a:ext>
            </a:extLst>
          </p:cNvPr>
          <p:cNvSpPr>
            <a:spLocks noGrp="1"/>
          </p:cNvSpPr>
          <p:nvPr>
            <p:ph type="subTitle" idx="1"/>
          </p:nvPr>
        </p:nvSpPr>
        <p:spPr>
          <a:xfrm>
            <a:off x="613806" y="3169932"/>
            <a:ext cx="4471802" cy="137980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x-none"/>
          </a:p>
        </p:txBody>
      </p:sp>
      <p:sp>
        <p:nvSpPr>
          <p:cNvPr id="4" name="Date Placeholder 3">
            <a:extLst>
              <a:ext uri="{FF2B5EF4-FFF2-40B4-BE49-F238E27FC236}">
                <a16:creationId xmlns="" xmlns:a16="http://schemas.microsoft.com/office/drawing/2014/main" id="{10DB87F3-D628-A44F-8A71-6B5B8A4DF149}"/>
              </a:ext>
            </a:extLst>
          </p:cNvPr>
          <p:cNvSpPr>
            <a:spLocks noGrp="1"/>
          </p:cNvSpPr>
          <p:nvPr>
            <p:ph type="dt" sz="half" idx="10"/>
          </p:nvPr>
        </p:nvSpPr>
        <p:spPr/>
        <p:txBody>
          <a:bodyPr/>
          <a:lstStyle/>
          <a:p>
            <a:fld id="{A408BB47-E447-47FA-9C8C-56ED605CF6F3}" type="datetimeFigureOut">
              <a:rPr lang="ru-RU" smtClean="0"/>
              <a:pPr/>
              <a:t>30.01.2025</a:t>
            </a:fld>
            <a:endParaRPr lang="ru-RU"/>
          </a:p>
        </p:txBody>
      </p:sp>
      <p:sp>
        <p:nvSpPr>
          <p:cNvPr id="5" name="Footer Placeholder 4">
            <a:extLst>
              <a:ext uri="{FF2B5EF4-FFF2-40B4-BE49-F238E27FC236}">
                <a16:creationId xmlns="" xmlns:a16="http://schemas.microsoft.com/office/drawing/2014/main" id="{DA191E38-62B0-8045-9769-C5AE194EE32A}"/>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 xmlns:a16="http://schemas.microsoft.com/office/drawing/2014/main" id="{4A62D7D1-E196-7F41-90C4-8E5B6201AED3}"/>
              </a:ext>
            </a:extLst>
          </p:cNvPr>
          <p:cNvSpPr>
            <a:spLocks noGrp="1"/>
          </p:cNvSpPr>
          <p:nvPr>
            <p:ph type="sldNum" sz="quarter" idx="12"/>
          </p:nvPr>
        </p:nvSpPr>
        <p:spPr/>
        <p:txBody>
          <a:body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116036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09C6D8-FAE2-CB48-B6AF-599145010366}"/>
              </a:ext>
            </a:extLst>
          </p:cNvPr>
          <p:cNvSpPr>
            <a:spLocks noGrp="1"/>
          </p:cNvSpPr>
          <p:nvPr>
            <p:ph type="title"/>
          </p:nvPr>
        </p:nvSpPr>
        <p:spPr/>
        <p:txBody>
          <a:bodyPr/>
          <a:lstStyle/>
          <a:p>
            <a:r>
              <a:rPr lang="ru-RU" smtClean="0"/>
              <a:t>Образец заголовка</a:t>
            </a:r>
            <a:endParaRPr lang="x-none"/>
          </a:p>
        </p:txBody>
      </p:sp>
      <p:sp>
        <p:nvSpPr>
          <p:cNvPr id="3" name="Vertical Text Placeholder 2">
            <a:extLst>
              <a:ext uri="{FF2B5EF4-FFF2-40B4-BE49-F238E27FC236}">
                <a16:creationId xmlns="" xmlns:a16="http://schemas.microsoft.com/office/drawing/2014/main" id="{3C2E4046-1F2A-4549-875D-8B6B8B32A567}"/>
              </a:ext>
            </a:extLst>
          </p:cNvPr>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Date Placeholder 3">
            <a:extLst>
              <a:ext uri="{FF2B5EF4-FFF2-40B4-BE49-F238E27FC236}">
                <a16:creationId xmlns="" xmlns:a16="http://schemas.microsoft.com/office/drawing/2014/main" id="{0E7EC362-F507-E74D-A2C6-C5E7696D8F74}"/>
              </a:ext>
            </a:extLst>
          </p:cNvPr>
          <p:cNvSpPr>
            <a:spLocks noGrp="1"/>
          </p:cNvSpPr>
          <p:nvPr>
            <p:ph type="dt" sz="half" idx="10"/>
          </p:nvPr>
        </p:nvSpPr>
        <p:spPr/>
        <p:txBody>
          <a:bodyPr/>
          <a:lstStyle/>
          <a:p>
            <a:fld id="{A408BB47-E447-47FA-9C8C-56ED605CF6F3}" type="datetimeFigureOut">
              <a:rPr lang="ru-RU" smtClean="0"/>
              <a:pPr/>
              <a:t>30.01.2025</a:t>
            </a:fld>
            <a:endParaRPr lang="ru-RU"/>
          </a:p>
        </p:txBody>
      </p:sp>
      <p:sp>
        <p:nvSpPr>
          <p:cNvPr id="5" name="Footer Placeholder 4">
            <a:extLst>
              <a:ext uri="{FF2B5EF4-FFF2-40B4-BE49-F238E27FC236}">
                <a16:creationId xmlns="" xmlns:a16="http://schemas.microsoft.com/office/drawing/2014/main" id="{DC67D965-AD9F-644D-9131-2745EC311557}"/>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 xmlns:a16="http://schemas.microsoft.com/office/drawing/2014/main" id="{E45CBF72-9E7A-C148-95AB-B935E67E5B9D}"/>
              </a:ext>
            </a:extLst>
          </p:cNvPr>
          <p:cNvSpPr>
            <a:spLocks noGrp="1"/>
          </p:cNvSpPr>
          <p:nvPr>
            <p:ph type="sldNum" sz="quarter" idx="12"/>
          </p:nvPr>
        </p:nvSpPr>
        <p:spPr/>
        <p:txBody>
          <a:body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178308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546FE51-5627-FC4A-A9A8-42553B4EA8AA}"/>
              </a:ext>
            </a:extLst>
          </p:cNvPr>
          <p:cNvSpPr>
            <a:spLocks noGrp="1"/>
          </p:cNvSpPr>
          <p:nvPr>
            <p:ph type="title" orient="vert"/>
          </p:nvPr>
        </p:nvSpPr>
        <p:spPr>
          <a:xfrm>
            <a:off x="6543676" y="304271"/>
            <a:ext cx="1971675" cy="4843198"/>
          </a:xfrm>
        </p:spPr>
        <p:txBody>
          <a:bodyPr vert="eaVert"/>
          <a:lstStyle/>
          <a:p>
            <a:r>
              <a:rPr lang="ru-RU" smtClean="0"/>
              <a:t>Образец заголовка</a:t>
            </a:r>
            <a:endParaRPr lang="x-none"/>
          </a:p>
        </p:txBody>
      </p:sp>
      <p:sp>
        <p:nvSpPr>
          <p:cNvPr id="3" name="Vertical Text Placeholder 2">
            <a:extLst>
              <a:ext uri="{FF2B5EF4-FFF2-40B4-BE49-F238E27FC236}">
                <a16:creationId xmlns="" xmlns:a16="http://schemas.microsoft.com/office/drawing/2014/main" id="{9EB8741F-A682-2943-9C3F-0EF5CE5ECCBF}"/>
              </a:ext>
            </a:extLst>
          </p:cNvPr>
          <p:cNvSpPr>
            <a:spLocks noGrp="1"/>
          </p:cNvSpPr>
          <p:nvPr>
            <p:ph type="body" orient="vert" idx="1"/>
          </p:nvPr>
        </p:nvSpPr>
        <p:spPr>
          <a:xfrm>
            <a:off x="628651" y="304271"/>
            <a:ext cx="5800725" cy="484319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Date Placeholder 3">
            <a:extLst>
              <a:ext uri="{FF2B5EF4-FFF2-40B4-BE49-F238E27FC236}">
                <a16:creationId xmlns="" xmlns:a16="http://schemas.microsoft.com/office/drawing/2014/main" id="{AB86AE9C-D32B-0741-85DC-E155CB25F865}"/>
              </a:ext>
            </a:extLst>
          </p:cNvPr>
          <p:cNvSpPr>
            <a:spLocks noGrp="1"/>
          </p:cNvSpPr>
          <p:nvPr>
            <p:ph type="dt" sz="half" idx="10"/>
          </p:nvPr>
        </p:nvSpPr>
        <p:spPr/>
        <p:txBody>
          <a:bodyPr/>
          <a:lstStyle/>
          <a:p>
            <a:fld id="{A408BB47-E447-47FA-9C8C-56ED605CF6F3}" type="datetimeFigureOut">
              <a:rPr lang="ru-RU" smtClean="0"/>
              <a:pPr/>
              <a:t>30.01.2025</a:t>
            </a:fld>
            <a:endParaRPr lang="ru-RU"/>
          </a:p>
        </p:txBody>
      </p:sp>
      <p:sp>
        <p:nvSpPr>
          <p:cNvPr id="5" name="Footer Placeholder 4">
            <a:extLst>
              <a:ext uri="{FF2B5EF4-FFF2-40B4-BE49-F238E27FC236}">
                <a16:creationId xmlns="" xmlns:a16="http://schemas.microsoft.com/office/drawing/2014/main" id="{26D3E463-3A1C-6143-A147-7218C72CC758}"/>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 xmlns:a16="http://schemas.microsoft.com/office/drawing/2014/main" id="{968D7D94-A99D-EB42-9BD5-192CF60154CB}"/>
              </a:ext>
            </a:extLst>
          </p:cNvPr>
          <p:cNvSpPr>
            <a:spLocks noGrp="1"/>
          </p:cNvSpPr>
          <p:nvPr>
            <p:ph type="sldNum" sz="quarter" idx="12"/>
          </p:nvPr>
        </p:nvSpPr>
        <p:spPr/>
        <p:txBody>
          <a:body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353340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57925-613C-8F4C-898F-6D8E28BAE6EF}"/>
              </a:ext>
            </a:extLst>
          </p:cNvPr>
          <p:cNvSpPr>
            <a:spLocks noGrp="1"/>
          </p:cNvSpPr>
          <p:nvPr>
            <p:ph type="title"/>
          </p:nvPr>
        </p:nvSpPr>
        <p:spPr/>
        <p:txBody>
          <a:bodyPr/>
          <a:lstStyle/>
          <a:p>
            <a:r>
              <a:rPr lang="ru-RU" smtClean="0"/>
              <a:t>Образец заголовка</a:t>
            </a:r>
            <a:endParaRPr lang="x-none"/>
          </a:p>
        </p:txBody>
      </p:sp>
      <p:sp>
        <p:nvSpPr>
          <p:cNvPr id="3" name="Content Placeholder 2">
            <a:extLst>
              <a:ext uri="{FF2B5EF4-FFF2-40B4-BE49-F238E27FC236}">
                <a16:creationId xmlns="" xmlns:a16="http://schemas.microsoft.com/office/drawing/2014/main" id="{9A9E8AEF-A169-0A42-A7FC-B7BFA281F69A}"/>
              </a:ext>
            </a:extLst>
          </p:cNvPr>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Date Placeholder 3">
            <a:extLst>
              <a:ext uri="{FF2B5EF4-FFF2-40B4-BE49-F238E27FC236}">
                <a16:creationId xmlns="" xmlns:a16="http://schemas.microsoft.com/office/drawing/2014/main" id="{EDD3F5BF-3B8F-A441-9A1E-787664CE8B66}"/>
              </a:ext>
            </a:extLst>
          </p:cNvPr>
          <p:cNvSpPr>
            <a:spLocks noGrp="1"/>
          </p:cNvSpPr>
          <p:nvPr>
            <p:ph type="dt" sz="half" idx="10"/>
          </p:nvPr>
        </p:nvSpPr>
        <p:spPr/>
        <p:txBody>
          <a:bodyPr/>
          <a:lstStyle/>
          <a:p>
            <a:fld id="{A408BB47-E447-47FA-9C8C-56ED605CF6F3}" type="datetimeFigureOut">
              <a:rPr lang="ru-RU" smtClean="0"/>
              <a:pPr/>
              <a:t>30.01.2025</a:t>
            </a:fld>
            <a:endParaRPr lang="ru-RU"/>
          </a:p>
        </p:txBody>
      </p:sp>
      <p:sp>
        <p:nvSpPr>
          <p:cNvPr id="5" name="Footer Placeholder 4">
            <a:extLst>
              <a:ext uri="{FF2B5EF4-FFF2-40B4-BE49-F238E27FC236}">
                <a16:creationId xmlns="" xmlns:a16="http://schemas.microsoft.com/office/drawing/2014/main" id="{7A290D71-0132-B74F-AD43-4E63924C47E9}"/>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 xmlns:a16="http://schemas.microsoft.com/office/drawing/2014/main" id="{15644F60-AD23-9B4A-85BC-49CF6F6F9B20}"/>
              </a:ext>
            </a:extLst>
          </p:cNvPr>
          <p:cNvSpPr>
            <a:spLocks noGrp="1"/>
          </p:cNvSpPr>
          <p:nvPr>
            <p:ph type="sldNum" sz="quarter" idx="12"/>
          </p:nvPr>
        </p:nvSpPr>
        <p:spPr/>
        <p:txBody>
          <a:body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406220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BCD35F-2DE7-044D-9304-4D0E27C6BCA0}"/>
              </a:ext>
            </a:extLst>
          </p:cNvPr>
          <p:cNvSpPr>
            <a:spLocks noGrp="1"/>
          </p:cNvSpPr>
          <p:nvPr>
            <p:ph type="title"/>
          </p:nvPr>
        </p:nvSpPr>
        <p:spPr>
          <a:xfrm>
            <a:off x="623888" y="1424783"/>
            <a:ext cx="7886700" cy="2377281"/>
          </a:xfrm>
        </p:spPr>
        <p:txBody>
          <a:bodyPr anchor="b"/>
          <a:lstStyle>
            <a:lvl1pPr>
              <a:defRPr sz="6000"/>
            </a:lvl1pPr>
          </a:lstStyle>
          <a:p>
            <a:r>
              <a:rPr lang="ru-RU" smtClean="0"/>
              <a:t>Образец заголовка</a:t>
            </a:r>
            <a:endParaRPr lang="x-none"/>
          </a:p>
        </p:txBody>
      </p:sp>
      <p:sp>
        <p:nvSpPr>
          <p:cNvPr id="3" name="Text Placeholder 2">
            <a:extLst>
              <a:ext uri="{FF2B5EF4-FFF2-40B4-BE49-F238E27FC236}">
                <a16:creationId xmlns="" xmlns:a16="http://schemas.microsoft.com/office/drawing/2014/main" id="{A1B14C52-09E4-0142-8C93-9205AFB926AB}"/>
              </a:ext>
            </a:extLst>
          </p:cNvPr>
          <p:cNvSpPr>
            <a:spLocks noGrp="1"/>
          </p:cNvSpPr>
          <p:nvPr>
            <p:ph type="body" idx="1"/>
          </p:nvPr>
        </p:nvSpPr>
        <p:spPr>
          <a:xfrm>
            <a:off x="623888" y="3824554"/>
            <a:ext cx="7886700" cy="12501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a:extLst>
              <a:ext uri="{FF2B5EF4-FFF2-40B4-BE49-F238E27FC236}">
                <a16:creationId xmlns="" xmlns:a16="http://schemas.microsoft.com/office/drawing/2014/main" id="{D6760AB2-67FE-C342-BEE5-51174E49F5E1}"/>
              </a:ext>
            </a:extLst>
          </p:cNvPr>
          <p:cNvSpPr>
            <a:spLocks noGrp="1"/>
          </p:cNvSpPr>
          <p:nvPr>
            <p:ph type="dt" sz="half" idx="10"/>
          </p:nvPr>
        </p:nvSpPr>
        <p:spPr/>
        <p:txBody>
          <a:bodyPr/>
          <a:lstStyle/>
          <a:p>
            <a:fld id="{A408BB47-E447-47FA-9C8C-56ED605CF6F3}" type="datetimeFigureOut">
              <a:rPr lang="ru-RU" smtClean="0"/>
              <a:pPr/>
              <a:t>30.01.2025</a:t>
            </a:fld>
            <a:endParaRPr lang="ru-RU"/>
          </a:p>
        </p:txBody>
      </p:sp>
      <p:sp>
        <p:nvSpPr>
          <p:cNvPr id="5" name="Footer Placeholder 4">
            <a:extLst>
              <a:ext uri="{FF2B5EF4-FFF2-40B4-BE49-F238E27FC236}">
                <a16:creationId xmlns="" xmlns:a16="http://schemas.microsoft.com/office/drawing/2014/main" id="{F47DFC55-2E13-584D-9D9C-483FA11642CC}"/>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 xmlns:a16="http://schemas.microsoft.com/office/drawing/2014/main" id="{B8A4BBE1-4D03-1848-9FAF-D2A30348A350}"/>
              </a:ext>
            </a:extLst>
          </p:cNvPr>
          <p:cNvSpPr>
            <a:spLocks noGrp="1"/>
          </p:cNvSpPr>
          <p:nvPr>
            <p:ph type="sldNum" sz="quarter" idx="12"/>
          </p:nvPr>
        </p:nvSpPr>
        <p:spPr/>
        <p:txBody>
          <a:body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32364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B897D9-C720-FB4C-99A6-E445499FCB7A}"/>
              </a:ext>
            </a:extLst>
          </p:cNvPr>
          <p:cNvSpPr>
            <a:spLocks noGrp="1"/>
          </p:cNvSpPr>
          <p:nvPr>
            <p:ph type="title"/>
          </p:nvPr>
        </p:nvSpPr>
        <p:spPr/>
        <p:txBody>
          <a:bodyPr/>
          <a:lstStyle/>
          <a:p>
            <a:r>
              <a:rPr lang="ru-RU" smtClean="0"/>
              <a:t>Образец заголовка</a:t>
            </a:r>
            <a:endParaRPr lang="x-none"/>
          </a:p>
        </p:txBody>
      </p:sp>
      <p:sp>
        <p:nvSpPr>
          <p:cNvPr id="3" name="Content Placeholder 2">
            <a:extLst>
              <a:ext uri="{FF2B5EF4-FFF2-40B4-BE49-F238E27FC236}">
                <a16:creationId xmlns="" xmlns:a16="http://schemas.microsoft.com/office/drawing/2014/main" id="{4EDFFF7A-6894-C343-8B2B-8CFB6B39639F}"/>
              </a:ext>
            </a:extLst>
          </p:cNvPr>
          <p:cNvSpPr>
            <a:spLocks noGrp="1"/>
          </p:cNvSpPr>
          <p:nvPr>
            <p:ph sz="half" idx="1"/>
          </p:nvPr>
        </p:nvSpPr>
        <p:spPr>
          <a:xfrm>
            <a:off x="628650" y="1521354"/>
            <a:ext cx="3886200" cy="36261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Content Placeholder 3">
            <a:extLst>
              <a:ext uri="{FF2B5EF4-FFF2-40B4-BE49-F238E27FC236}">
                <a16:creationId xmlns="" xmlns:a16="http://schemas.microsoft.com/office/drawing/2014/main" id="{6011E1F2-BB81-C84C-8A0E-597E1D6BD792}"/>
              </a:ext>
            </a:extLst>
          </p:cNvPr>
          <p:cNvSpPr>
            <a:spLocks noGrp="1"/>
          </p:cNvSpPr>
          <p:nvPr>
            <p:ph sz="half" idx="2"/>
          </p:nvPr>
        </p:nvSpPr>
        <p:spPr>
          <a:xfrm>
            <a:off x="4629150" y="1521354"/>
            <a:ext cx="3886200" cy="36261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5" name="Date Placeholder 4">
            <a:extLst>
              <a:ext uri="{FF2B5EF4-FFF2-40B4-BE49-F238E27FC236}">
                <a16:creationId xmlns="" xmlns:a16="http://schemas.microsoft.com/office/drawing/2014/main" id="{A0CFDE69-843F-2F45-A01D-7A6455D9A09E}"/>
              </a:ext>
            </a:extLst>
          </p:cNvPr>
          <p:cNvSpPr>
            <a:spLocks noGrp="1"/>
          </p:cNvSpPr>
          <p:nvPr>
            <p:ph type="dt" sz="half" idx="10"/>
          </p:nvPr>
        </p:nvSpPr>
        <p:spPr/>
        <p:txBody>
          <a:bodyPr/>
          <a:lstStyle/>
          <a:p>
            <a:fld id="{A408BB47-E447-47FA-9C8C-56ED605CF6F3}" type="datetimeFigureOut">
              <a:rPr lang="ru-RU" smtClean="0"/>
              <a:pPr/>
              <a:t>30.01.2025</a:t>
            </a:fld>
            <a:endParaRPr lang="ru-RU"/>
          </a:p>
        </p:txBody>
      </p:sp>
      <p:sp>
        <p:nvSpPr>
          <p:cNvPr id="6" name="Footer Placeholder 5">
            <a:extLst>
              <a:ext uri="{FF2B5EF4-FFF2-40B4-BE49-F238E27FC236}">
                <a16:creationId xmlns="" xmlns:a16="http://schemas.microsoft.com/office/drawing/2014/main" id="{E81EC541-CB0F-1447-A506-BD02C21E4874}"/>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 xmlns:a16="http://schemas.microsoft.com/office/drawing/2014/main" id="{F42364D8-2F86-5249-AC00-826CF62D6585}"/>
              </a:ext>
            </a:extLst>
          </p:cNvPr>
          <p:cNvSpPr>
            <a:spLocks noGrp="1"/>
          </p:cNvSpPr>
          <p:nvPr>
            <p:ph type="sldNum" sz="quarter" idx="12"/>
          </p:nvPr>
        </p:nvSpPr>
        <p:spPr/>
        <p:txBody>
          <a:body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237777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D39618-D58A-3E49-8DBF-D185F900F3FD}"/>
              </a:ext>
            </a:extLst>
          </p:cNvPr>
          <p:cNvSpPr>
            <a:spLocks noGrp="1"/>
          </p:cNvSpPr>
          <p:nvPr>
            <p:ph type="title"/>
          </p:nvPr>
        </p:nvSpPr>
        <p:spPr>
          <a:xfrm>
            <a:off x="629841" y="304272"/>
            <a:ext cx="7886700" cy="1104636"/>
          </a:xfrm>
        </p:spPr>
        <p:txBody>
          <a:bodyPr/>
          <a:lstStyle/>
          <a:p>
            <a:r>
              <a:rPr lang="ru-RU" smtClean="0"/>
              <a:t>Образец заголовка</a:t>
            </a:r>
            <a:endParaRPr lang="x-none"/>
          </a:p>
        </p:txBody>
      </p:sp>
      <p:sp>
        <p:nvSpPr>
          <p:cNvPr id="3" name="Text Placeholder 2">
            <a:extLst>
              <a:ext uri="{FF2B5EF4-FFF2-40B4-BE49-F238E27FC236}">
                <a16:creationId xmlns="" xmlns:a16="http://schemas.microsoft.com/office/drawing/2014/main" id="{CDA3A620-4AFC-9442-A00C-5510DF8CADAB}"/>
              </a:ext>
            </a:extLst>
          </p:cNvPr>
          <p:cNvSpPr>
            <a:spLocks noGrp="1"/>
          </p:cNvSpPr>
          <p:nvPr>
            <p:ph type="body" idx="1"/>
          </p:nvPr>
        </p:nvSpPr>
        <p:spPr>
          <a:xfrm>
            <a:off x="629842" y="1400969"/>
            <a:ext cx="3868340"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a:extLst>
              <a:ext uri="{FF2B5EF4-FFF2-40B4-BE49-F238E27FC236}">
                <a16:creationId xmlns="" xmlns:a16="http://schemas.microsoft.com/office/drawing/2014/main" id="{A734134F-3AB2-EB41-8F58-E4D3BED981DB}"/>
              </a:ext>
            </a:extLst>
          </p:cNvPr>
          <p:cNvSpPr>
            <a:spLocks noGrp="1"/>
          </p:cNvSpPr>
          <p:nvPr>
            <p:ph sz="half" idx="2"/>
          </p:nvPr>
        </p:nvSpPr>
        <p:spPr>
          <a:xfrm>
            <a:off x="629842" y="2087563"/>
            <a:ext cx="3868340" cy="307049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5" name="Text Placeholder 4">
            <a:extLst>
              <a:ext uri="{FF2B5EF4-FFF2-40B4-BE49-F238E27FC236}">
                <a16:creationId xmlns="" xmlns:a16="http://schemas.microsoft.com/office/drawing/2014/main" id="{7BA31031-5110-B148-9012-2884EAD3579B}"/>
              </a:ext>
            </a:extLst>
          </p:cNvPr>
          <p:cNvSpPr>
            <a:spLocks noGrp="1"/>
          </p:cNvSpPr>
          <p:nvPr>
            <p:ph type="body" sz="quarter" idx="3"/>
          </p:nvPr>
        </p:nvSpPr>
        <p:spPr>
          <a:xfrm>
            <a:off x="4629151" y="1400969"/>
            <a:ext cx="3887391"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a:extLst>
              <a:ext uri="{FF2B5EF4-FFF2-40B4-BE49-F238E27FC236}">
                <a16:creationId xmlns="" xmlns:a16="http://schemas.microsoft.com/office/drawing/2014/main" id="{6811604A-9105-DF44-B650-A1CDCA6DC60C}"/>
              </a:ext>
            </a:extLst>
          </p:cNvPr>
          <p:cNvSpPr>
            <a:spLocks noGrp="1"/>
          </p:cNvSpPr>
          <p:nvPr>
            <p:ph sz="quarter" idx="4"/>
          </p:nvPr>
        </p:nvSpPr>
        <p:spPr>
          <a:xfrm>
            <a:off x="4629151" y="2087563"/>
            <a:ext cx="3887391" cy="307049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7" name="Date Placeholder 6">
            <a:extLst>
              <a:ext uri="{FF2B5EF4-FFF2-40B4-BE49-F238E27FC236}">
                <a16:creationId xmlns="" xmlns:a16="http://schemas.microsoft.com/office/drawing/2014/main" id="{99653A2E-AE44-7C4F-AD8A-5F36F9C07D31}"/>
              </a:ext>
            </a:extLst>
          </p:cNvPr>
          <p:cNvSpPr>
            <a:spLocks noGrp="1"/>
          </p:cNvSpPr>
          <p:nvPr>
            <p:ph type="dt" sz="half" idx="10"/>
          </p:nvPr>
        </p:nvSpPr>
        <p:spPr/>
        <p:txBody>
          <a:bodyPr/>
          <a:lstStyle/>
          <a:p>
            <a:fld id="{A408BB47-E447-47FA-9C8C-56ED605CF6F3}" type="datetimeFigureOut">
              <a:rPr lang="ru-RU" smtClean="0"/>
              <a:pPr/>
              <a:t>30.01.2025</a:t>
            </a:fld>
            <a:endParaRPr lang="ru-RU"/>
          </a:p>
        </p:txBody>
      </p:sp>
      <p:sp>
        <p:nvSpPr>
          <p:cNvPr id="8" name="Footer Placeholder 7">
            <a:extLst>
              <a:ext uri="{FF2B5EF4-FFF2-40B4-BE49-F238E27FC236}">
                <a16:creationId xmlns="" xmlns:a16="http://schemas.microsoft.com/office/drawing/2014/main" id="{E80CA3C9-D689-5B43-8F60-5DE3EB385E98}"/>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 xmlns:a16="http://schemas.microsoft.com/office/drawing/2014/main" id="{3E1D2C46-9E97-CA48-B838-A1DDA3155AA3}"/>
              </a:ext>
            </a:extLst>
          </p:cNvPr>
          <p:cNvSpPr>
            <a:spLocks noGrp="1"/>
          </p:cNvSpPr>
          <p:nvPr>
            <p:ph type="sldNum" sz="quarter" idx="12"/>
          </p:nvPr>
        </p:nvSpPr>
        <p:spPr/>
        <p:txBody>
          <a:body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21590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15520-22D4-3640-9D6F-597D86B97873}"/>
              </a:ext>
            </a:extLst>
          </p:cNvPr>
          <p:cNvSpPr>
            <a:spLocks noGrp="1"/>
          </p:cNvSpPr>
          <p:nvPr>
            <p:ph type="title"/>
          </p:nvPr>
        </p:nvSpPr>
        <p:spPr/>
        <p:txBody>
          <a:bodyPr/>
          <a:lstStyle/>
          <a:p>
            <a:r>
              <a:rPr lang="ru-RU" smtClean="0"/>
              <a:t>Образец заголовка</a:t>
            </a:r>
            <a:endParaRPr lang="x-none"/>
          </a:p>
        </p:txBody>
      </p:sp>
      <p:sp>
        <p:nvSpPr>
          <p:cNvPr id="3" name="Date Placeholder 2">
            <a:extLst>
              <a:ext uri="{FF2B5EF4-FFF2-40B4-BE49-F238E27FC236}">
                <a16:creationId xmlns="" xmlns:a16="http://schemas.microsoft.com/office/drawing/2014/main" id="{A90402F3-0F1B-F04F-8083-FE485CB3E6E0}"/>
              </a:ext>
            </a:extLst>
          </p:cNvPr>
          <p:cNvSpPr>
            <a:spLocks noGrp="1"/>
          </p:cNvSpPr>
          <p:nvPr>
            <p:ph type="dt" sz="half" idx="10"/>
          </p:nvPr>
        </p:nvSpPr>
        <p:spPr/>
        <p:txBody>
          <a:bodyPr/>
          <a:lstStyle/>
          <a:p>
            <a:fld id="{A408BB47-E447-47FA-9C8C-56ED605CF6F3}" type="datetimeFigureOut">
              <a:rPr lang="ru-RU" smtClean="0"/>
              <a:pPr/>
              <a:t>30.01.2025</a:t>
            </a:fld>
            <a:endParaRPr lang="ru-RU"/>
          </a:p>
        </p:txBody>
      </p:sp>
      <p:sp>
        <p:nvSpPr>
          <p:cNvPr id="4" name="Footer Placeholder 3">
            <a:extLst>
              <a:ext uri="{FF2B5EF4-FFF2-40B4-BE49-F238E27FC236}">
                <a16:creationId xmlns="" xmlns:a16="http://schemas.microsoft.com/office/drawing/2014/main" id="{CFBE8DC6-F039-8F4F-B92C-661E778DE465}"/>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 xmlns:a16="http://schemas.microsoft.com/office/drawing/2014/main" id="{9CA092C0-3DBB-0C4D-B089-D6C4E4BC8A52}"/>
              </a:ext>
            </a:extLst>
          </p:cNvPr>
          <p:cNvSpPr>
            <a:spLocks noGrp="1"/>
          </p:cNvSpPr>
          <p:nvPr>
            <p:ph type="sldNum" sz="quarter" idx="12"/>
          </p:nvPr>
        </p:nvSpPr>
        <p:spPr/>
        <p:txBody>
          <a:body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175623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39A5E4A-1220-D446-BFF2-E1B1A29E589E}"/>
              </a:ext>
            </a:extLst>
          </p:cNvPr>
          <p:cNvSpPr>
            <a:spLocks noGrp="1"/>
          </p:cNvSpPr>
          <p:nvPr>
            <p:ph type="dt" sz="half" idx="10"/>
          </p:nvPr>
        </p:nvSpPr>
        <p:spPr/>
        <p:txBody>
          <a:bodyPr/>
          <a:lstStyle/>
          <a:p>
            <a:fld id="{A408BB47-E447-47FA-9C8C-56ED605CF6F3}" type="datetimeFigureOut">
              <a:rPr lang="ru-RU" smtClean="0"/>
              <a:pPr/>
              <a:t>30.01.2025</a:t>
            </a:fld>
            <a:endParaRPr lang="ru-RU"/>
          </a:p>
        </p:txBody>
      </p:sp>
      <p:sp>
        <p:nvSpPr>
          <p:cNvPr id="3" name="Footer Placeholder 2">
            <a:extLst>
              <a:ext uri="{FF2B5EF4-FFF2-40B4-BE49-F238E27FC236}">
                <a16:creationId xmlns="" xmlns:a16="http://schemas.microsoft.com/office/drawing/2014/main" id="{95B970E6-167F-3A4C-9E6F-0D0471B4F79A}"/>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 xmlns:a16="http://schemas.microsoft.com/office/drawing/2014/main" id="{8A790E22-C2AC-9449-9D85-E56E7D2FAB5F}"/>
              </a:ext>
            </a:extLst>
          </p:cNvPr>
          <p:cNvSpPr>
            <a:spLocks noGrp="1"/>
          </p:cNvSpPr>
          <p:nvPr>
            <p:ph type="sldNum" sz="quarter" idx="12"/>
          </p:nvPr>
        </p:nvSpPr>
        <p:spPr/>
        <p:txBody>
          <a:body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142659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090BD6-680C-F145-A915-786F60844F5B}"/>
              </a:ext>
            </a:extLst>
          </p:cNvPr>
          <p:cNvSpPr>
            <a:spLocks noGrp="1"/>
          </p:cNvSpPr>
          <p:nvPr>
            <p:ph type="title"/>
          </p:nvPr>
        </p:nvSpPr>
        <p:spPr>
          <a:xfrm>
            <a:off x="629841" y="381000"/>
            <a:ext cx="2949178" cy="1333500"/>
          </a:xfrm>
        </p:spPr>
        <p:txBody>
          <a:bodyPr anchor="b"/>
          <a:lstStyle>
            <a:lvl1pPr>
              <a:defRPr sz="3200"/>
            </a:lvl1pPr>
          </a:lstStyle>
          <a:p>
            <a:r>
              <a:rPr lang="ru-RU" smtClean="0"/>
              <a:t>Образец заголовка</a:t>
            </a:r>
            <a:endParaRPr lang="x-none"/>
          </a:p>
        </p:txBody>
      </p:sp>
      <p:sp>
        <p:nvSpPr>
          <p:cNvPr id="3" name="Content Placeholder 2">
            <a:extLst>
              <a:ext uri="{FF2B5EF4-FFF2-40B4-BE49-F238E27FC236}">
                <a16:creationId xmlns="" xmlns:a16="http://schemas.microsoft.com/office/drawing/2014/main" id="{85718EA1-3EA0-D141-8A9E-4B0E2D1CB976}"/>
              </a:ext>
            </a:extLst>
          </p:cNvPr>
          <p:cNvSpPr>
            <a:spLocks noGrp="1"/>
          </p:cNvSpPr>
          <p:nvPr>
            <p:ph idx="1"/>
          </p:nvPr>
        </p:nvSpPr>
        <p:spPr>
          <a:xfrm>
            <a:off x="3887391" y="822856"/>
            <a:ext cx="4629150" cy="40613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Text Placeholder 3">
            <a:extLst>
              <a:ext uri="{FF2B5EF4-FFF2-40B4-BE49-F238E27FC236}">
                <a16:creationId xmlns="" xmlns:a16="http://schemas.microsoft.com/office/drawing/2014/main" id="{825F6717-0AE9-A949-B7AD-CBBECBA1023A}"/>
              </a:ext>
            </a:extLst>
          </p:cNvPr>
          <p:cNvSpPr>
            <a:spLocks noGrp="1"/>
          </p:cNvSpPr>
          <p:nvPr>
            <p:ph type="body" sz="half" idx="2"/>
          </p:nvPr>
        </p:nvSpPr>
        <p:spPr>
          <a:xfrm>
            <a:off x="629841" y="1714500"/>
            <a:ext cx="2949178"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a:extLst>
              <a:ext uri="{FF2B5EF4-FFF2-40B4-BE49-F238E27FC236}">
                <a16:creationId xmlns="" xmlns:a16="http://schemas.microsoft.com/office/drawing/2014/main" id="{3CC583AA-572B-E44C-BA53-CC26402E64A4}"/>
              </a:ext>
            </a:extLst>
          </p:cNvPr>
          <p:cNvSpPr>
            <a:spLocks noGrp="1"/>
          </p:cNvSpPr>
          <p:nvPr>
            <p:ph type="dt" sz="half" idx="10"/>
          </p:nvPr>
        </p:nvSpPr>
        <p:spPr/>
        <p:txBody>
          <a:bodyPr/>
          <a:lstStyle/>
          <a:p>
            <a:fld id="{A408BB47-E447-47FA-9C8C-56ED605CF6F3}" type="datetimeFigureOut">
              <a:rPr lang="ru-RU" smtClean="0"/>
              <a:pPr/>
              <a:t>30.01.2025</a:t>
            </a:fld>
            <a:endParaRPr lang="ru-RU"/>
          </a:p>
        </p:txBody>
      </p:sp>
      <p:sp>
        <p:nvSpPr>
          <p:cNvPr id="6" name="Footer Placeholder 5">
            <a:extLst>
              <a:ext uri="{FF2B5EF4-FFF2-40B4-BE49-F238E27FC236}">
                <a16:creationId xmlns="" xmlns:a16="http://schemas.microsoft.com/office/drawing/2014/main" id="{A1C6B4A8-79E2-0A42-BF1C-E322E051C1C8}"/>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 xmlns:a16="http://schemas.microsoft.com/office/drawing/2014/main" id="{6AC163C5-04D9-D149-B649-5C57AA533DFE}"/>
              </a:ext>
            </a:extLst>
          </p:cNvPr>
          <p:cNvSpPr>
            <a:spLocks noGrp="1"/>
          </p:cNvSpPr>
          <p:nvPr>
            <p:ph type="sldNum" sz="quarter" idx="12"/>
          </p:nvPr>
        </p:nvSpPr>
        <p:spPr/>
        <p:txBody>
          <a:body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264335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E19A20-09BC-224C-966B-185E6E82F1AA}"/>
              </a:ext>
            </a:extLst>
          </p:cNvPr>
          <p:cNvSpPr>
            <a:spLocks noGrp="1"/>
          </p:cNvSpPr>
          <p:nvPr>
            <p:ph type="title"/>
          </p:nvPr>
        </p:nvSpPr>
        <p:spPr>
          <a:xfrm>
            <a:off x="629841" y="381000"/>
            <a:ext cx="2949178" cy="1333500"/>
          </a:xfrm>
        </p:spPr>
        <p:txBody>
          <a:bodyPr anchor="b"/>
          <a:lstStyle>
            <a:lvl1pPr>
              <a:defRPr sz="3200"/>
            </a:lvl1pPr>
          </a:lstStyle>
          <a:p>
            <a:r>
              <a:rPr lang="ru-RU" smtClean="0"/>
              <a:t>Образец заголовка</a:t>
            </a:r>
            <a:endParaRPr lang="x-none"/>
          </a:p>
        </p:txBody>
      </p:sp>
      <p:sp>
        <p:nvSpPr>
          <p:cNvPr id="3" name="Picture Placeholder 2">
            <a:extLst>
              <a:ext uri="{FF2B5EF4-FFF2-40B4-BE49-F238E27FC236}">
                <a16:creationId xmlns="" xmlns:a16="http://schemas.microsoft.com/office/drawing/2014/main" id="{31DE4764-B322-6D45-9B1F-7B7BC65DD677}"/>
              </a:ext>
            </a:extLst>
          </p:cNvPr>
          <p:cNvSpPr>
            <a:spLocks noGrp="1"/>
          </p:cNvSpPr>
          <p:nvPr>
            <p:ph type="pic" idx="1"/>
          </p:nvPr>
        </p:nvSpPr>
        <p:spPr>
          <a:xfrm>
            <a:off x="3887391" y="822856"/>
            <a:ext cx="4629150" cy="40613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x-none"/>
          </a:p>
        </p:txBody>
      </p:sp>
      <p:sp>
        <p:nvSpPr>
          <p:cNvPr id="4" name="Text Placeholder 3">
            <a:extLst>
              <a:ext uri="{FF2B5EF4-FFF2-40B4-BE49-F238E27FC236}">
                <a16:creationId xmlns="" xmlns:a16="http://schemas.microsoft.com/office/drawing/2014/main" id="{E87ABEFD-5A6F-8643-923F-DEFDD3EE0D39}"/>
              </a:ext>
            </a:extLst>
          </p:cNvPr>
          <p:cNvSpPr>
            <a:spLocks noGrp="1"/>
          </p:cNvSpPr>
          <p:nvPr>
            <p:ph type="body" sz="half" idx="2"/>
          </p:nvPr>
        </p:nvSpPr>
        <p:spPr>
          <a:xfrm>
            <a:off x="629841" y="1714500"/>
            <a:ext cx="2949178"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a:extLst>
              <a:ext uri="{FF2B5EF4-FFF2-40B4-BE49-F238E27FC236}">
                <a16:creationId xmlns="" xmlns:a16="http://schemas.microsoft.com/office/drawing/2014/main" id="{F11069A7-6823-6749-A5A0-441D113371EF}"/>
              </a:ext>
            </a:extLst>
          </p:cNvPr>
          <p:cNvSpPr>
            <a:spLocks noGrp="1"/>
          </p:cNvSpPr>
          <p:nvPr>
            <p:ph type="dt" sz="half" idx="10"/>
          </p:nvPr>
        </p:nvSpPr>
        <p:spPr/>
        <p:txBody>
          <a:bodyPr/>
          <a:lstStyle/>
          <a:p>
            <a:fld id="{A408BB47-E447-47FA-9C8C-56ED605CF6F3}" type="datetimeFigureOut">
              <a:rPr lang="ru-RU" smtClean="0"/>
              <a:pPr/>
              <a:t>30.01.2025</a:t>
            </a:fld>
            <a:endParaRPr lang="ru-RU"/>
          </a:p>
        </p:txBody>
      </p:sp>
      <p:sp>
        <p:nvSpPr>
          <p:cNvPr id="6" name="Footer Placeholder 5">
            <a:extLst>
              <a:ext uri="{FF2B5EF4-FFF2-40B4-BE49-F238E27FC236}">
                <a16:creationId xmlns="" xmlns:a16="http://schemas.microsoft.com/office/drawing/2014/main" id="{F65EFE2E-5D71-494E-B417-95968039D2CB}"/>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 xmlns:a16="http://schemas.microsoft.com/office/drawing/2014/main" id="{9F9D1E64-6BCA-7947-AE30-65C339C3FAF2}"/>
              </a:ext>
            </a:extLst>
          </p:cNvPr>
          <p:cNvSpPr>
            <a:spLocks noGrp="1"/>
          </p:cNvSpPr>
          <p:nvPr>
            <p:ph type="sldNum" sz="quarter" idx="12"/>
          </p:nvPr>
        </p:nvSpPr>
        <p:spPr/>
        <p:txBody>
          <a:body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76361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3945941-387D-394B-AB4A-8F41333371CA}"/>
              </a:ext>
            </a:extLst>
          </p:cNvPr>
          <p:cNvPicPr>
            <a:picLocks noChangeAspect="1"/>
          </p:cNvPicPr>
          <p:nvPr/>
        </p:nvPicPr>
        <p:blipFill>
          <a:blip r:embed="rId13" cstate="print"/>
          <a:stretch>
            <a:fillRect/>
          </a:stretch>
        </p:blipFill>
        <p:spPr>
          <a:xfrm>
            <a:off x="0" y="0"/>
            <a:ext cx="9144000" cy="5715000"/>
          </a:xfrm>
          <a:prstGeom prst="rect">
            <a:avLst/>
          </a:prstGeom>
        </p:spPr>
      </p:pic>
      <p:sp>
        <p:nvSpPr>
          <p:cNvPr id="2" name="Title Placeholder 1">
            <a:extLst>
              <a:ext uri="{FF2B5EF4-FFF2-40B4-BE49-F238E27FC236}">
                <a16:creationId xmlns="" xmlns:a16="http://schemas.microsoft.com/office/drawing/2014/main" id="{078F7AC8-1812-A049-A6C6-68DF81168453}"/>
              </a:ext>
            </a:extLst>
          </p:cNvPr>
          <p:cNvSpPr>
            <a:spLocks noGrp="1"/>
          </p:cNvSpPr>
          <p:nvPr>
            <p:ph type="title"/>
          </p:nvPr>
        </p:nvSpPr>
        <p:spPr>
          <a:xfrm>
            <a:off x="628650" y="304272"/>
            <a:ext cx="7886700" cy="649553"/>
          </a:xfrm>
          <a:prstGeom prst="rect">
            <a:avLst/>
          </a:prstGeom>
        </p:spPr>
        <p:txBody>
          <a:bodyPr vert="horz" lIns="91440" tIns="45720" rIns="91440" bIns="45720" rtlCol="0" anchor="ctr">
            <a:normAutofit/>
          </a:bodyPr>
          <a:lstStyle/>
          <a:p>
            <a:r>
              <a:rPr lang="ru-RU" smtClean="0"/>
              <a:t>Образец заголовка</a:t>
            </a:r>
            <a:endParaRPr lang="x-none"/>
          </a:p>
        </p:txBody>
      </p:sp>
      <p:sp>
        <p:nvSpPr>
          <p:cNvPr id="3" name="Text Placeholder 2">
            <a:extLst>
              <a:ext uri="{FF2B5EF4-FFF2-40B4-BE49-F238E27FC236}">
                <a16:creationId xmlns="" xmlns:a16="http://schemas.microsoft.com/office/drawing/2014/main" id="{CA05E004-3B16-8247-A495-FDDBB5542DE5}"/>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Date Placeholder 3">
            <a:extLst>
              <a:ext uri="{FF2B5EF4-FFF2-40B4-BE49-F238E27FC236}">
                <a16:creationId xmlns="" xmlns:a16="http://schemas.microsoft.com/office/drawing/2014/main" id="{E2B16F0A-2448-D74F-A923-12E842E6438D}"/>
              </a:ext>
            </a:extLst>
          </p:cNvPr>
          <p:cNvSpPr>
            <a:spLocks noGrp="1"/>
          </p:cNvSpPr>
          <p:nvPr>
            <p:ph type="dt" sz="half" idx="2"/>
          </p:nvPr>
        </p:nvSpPr>
        <p:spPr>
          <a:xfrm>
            <a:off x="628650" y="5296960"/>
            <a:ext cx="20574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408BB47-E447-47FA-9C8C-56ED605CF6F3}" type="datetimeFigureOut">
              <a:rPr lang="ru-RU" smtClean="0"/>
              <a:pPr/>
              <a:t>30.01.2025</a:t>
            </a:fld>
            <a:endParaRPr lang="ru-RU"/>
          </a:p>
        </p:txBody>
      </p:sp>
      <p:sp>
        <p:nvSpPr>
          <p:cNvPr id="5" name="Footer Placeholder 4">
            <a:extLst>
              <a:ext uri="{FF2B5EF4-FFF2-40B4-BE49-F238E27FC236}">
                <a16:creationId xmlns="" xmlns:a16="http://schemas.microsoft.com/office/drawing/2014/main" id="{891F9B30-A15F-DA40-8258-123C4CBC7DCA}"/>
              </a:ext>
            </a:extLst>
          </p:cNvPr>
          <p:cNvSpPr>
            <a:spLocks noGrp="1"/>
          </p:cNvSpPr>
          <p:nvPr>
            <p:ph type="ftr" sz="quarter" idx="3"/>
          </p:nvPr>
        </p:nvSpPr>
        <p:spPr>
          <a:xfrm>
            <a:off x="3028950" y="5296960"/>
            <a:ext cx="30861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 xmlns:a16="http://schemas.microsoft.com/office/drawing/2014/main" id="{34901F1E-3986-CD43-A0EB-5C56A273E0D4}"/>
              </a:ext>
            </a:extLst>
          </p:cNvPr>
          <p:cNvSpPr>
            <a:spLocks noGrp="1"/>
          </p:cNvSpPr>
          <p:nvPr>
            <p:ph type="sldNum" sz="quarter" idx="4"/>
          </p:nvPr>
        </p:nvSpPr>
        <p:spPr>
          <a:xfrm>
            <a:off x="6457950" y="5296960"/>
            <a:ext cx="20574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D3F1167-E402-414D-A32E-D4ABC120F8DE}" type="slidenum">
              <a:rPr lang="ru-RU" smtClean="0"/>
              <a:pPr/>
              <a:t>‹#›</a:t>
            </a:fld>
            <a:endParaRPr lang="ru-RU"/>
          </a:p>
        </p:txBody>
      </p:sp>
    </p:spTree>
    <p:extLst>
      <p:ext uri="{BB962C8B-B14F-4D97-AF65-F5344CB8AC3E}">
        <p14:creationId xmlns="" xmlns:p14="http://schemas.microsoft.com/office/powerpoint/2010/main" val="3888247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3806" y="1103537"/>
            <a:ext cx="7990642" cy="2186011"/>
          </a:xfrm>
        </p:spPr>
        <p:style>
          <a:lnRef idx="1">
            <a:schemeClr val="accent4"/>
          </a:lnRef>
          <a:fillRef idx="2">
            <a:schemeClr val="accent4"/>
          </a:fillRef>
          <a:effectRef idx="1">
            <a:schemeClr val="accent4"/>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 Baltic Sea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Neighbourhood</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Programme</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Quality Education and Welfare for Children in Vulnerable Life</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Situations: Developing and Assuring Staff Competences for Holistic</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Support Systems in Ukraine, Poland, and Sweden (QEW-CVLS)</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кругленный прямоугольник 3"/>
          <p:cNvSpPr/>
          <p:nvPr/>
        </p:nvSpPr>
        <p:spPr>
          <a:xfrm>
            <a:off x="2555776" y="3793604"/>
            <a:ext cx="6192688" cy="16561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b="1" dirty="0" err="1" smtClean="0"/>
              <a:t>Проєкт</a:t>
            </a:r>
            <a:r>
              <a:rPr lang="uk-UA" b="1" dirty="0" smtClean="0"/>
              <a:t> за Програмою Балтійського співробітництва</a:t>
            </a:r>
          </a:p>
          <a:p>
            <a:pPr algn="ctr"/>
            <a:r>
              <a:rPr lang="uk-UA" b="1" dirty="0" err="1" smtClean="0"/>
              <a:t>“Якісна</a:t>
            </a:r>
            <a:r>
              <a:rPr lang="uk-UA" b="1" dirty="0" smtClean="0"/>
              <a:t> освіта та добробут для дітей у вразливих життєвих ситуаціях: розвиток та забезпечення компетентності персоналу для цілісних систем підтримки в Україні, Польщі та </a:t>
            </a:r>
            <a:r>
              <a:rPr lang="uk-UA" b="1" dirty="0" err="1" smtClean="0"/>
              <a:t>Швеції”</a:t>
            </a:r>
            <a:endParaRPr lang="uk-UA"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право 1"/>
          <p:cNvSpPr/>
          <p:nvPr/>
        </p:nvSpPr>
        <p:spPr>
          <a:xfrm>
            <a:off x="179512" y="481236"/>
            <a:ext cx="1224136" cy="475252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sz="2400" b="1" smtClean="0">
                <a:solidFill>
                  <a:schemeClr val="tx1"/>
                </a:solidFill>
              </a:rPr>
              <a:t>Desemination of the project/ Десимінація проєкту </a:t>
            </a:r>
            <a:endParaRPr lang="uk-UA" sz="2400" b="1">
              <a:solidFill>
                <a:schemeClr val="tx1"/>
              </a:solidFill>
            </a:endParaRPr>
          </a:p>
        </p:txBody>
      </p:sp>
      <p:sp>
        <p:nvSpPr>
          <p:cNvPr id="3" name="Пятиугольник 2"/>
          <p:cNvSpPr/>
          <p:nvPr/>
        </p:nvSpPr>
        <p:spPr>
          <a:xfrm>
            <a:off x="1043608" y="265212"/>
            <a:ext cx="3024336" cy="648072"/>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dirty="0"/>
              <a:t>Соціальні мережі</a:t>
            </a:r>
            <a:endParaRPr lang="ru-RU" b="1" dirty="0"/>
          </a:p>
        </p:txBody>
      </p:sp>
      <p:sp>
        <p:nvSpPr>
          <p:cNvPr id="4" name="Скругленный прямоугольник 3"/>
          <p:cNvSpPr/>
          <p:nvPr/>
        </p:nvSpPr>
        <p:spPr>
          <a:xfrm>
            <a:off x="4067944" y="193204"/>
            <a:ext cx="4896544" cy="12961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uk-UA" sz="1400" b="1" dirty="0">
                <a:solidFill>
                  <a:schemeClr val="tx1"/>
                </a:solidFill>
              </a:rPr>
              <a:t>- </a:t>
            </a:r>
            <a:r>
              <a:rPr lang="uk-UA" sz="1400" b="1" dirty="0" err="1">
                <a:solidFill>
                  <a:schemeClr val="tx1"/>
                </a:solidFill>
              </a:rPr>
              <a:t>хештег</a:t>
            </a:r>
            <a:r>
              <a:rPr lang="uk-UA" sz="1400" b="1" dirty="0">
                <a:solidFill>
                  <a:schemeClr val="tx1"/>
                </a:solidFill>
              </a:rPr>
              <a:t>: </a:t>
            </a:r>
            <a:r>
              <a:rPr lang="uk-UA" sz="1400" b="1" dirty="0" smtClean="0">
                <a:solidFill>
                  <a:schemeClr val="tx1"/>
                </a:solidFill>
              </a:rPr>
              <a:t>#</a:t>
            </a:r>
            <a:r>
              <a:rPr lang="en-US" sz="1400" b="1" dirty="0" smtClean="0">
                <a:solidFill>
                  <a:schemeClr val="tx1"/>
                </a:solidFill>
              </a:rPr>
              <a:t>tied </a:t>
            </a:r>
            <a:r>
              <a:rPr lang="uk-UA" sz="1400" b="1" dirty="0">
                <a:solidFill>
                  <a:schemeClr val="tx1"/>
                </a:solidFill>
              </a:rPr>
              <a:t># </a:t>
            </a:r>
            <a:r>
              <a:rPr lang="en-US" sz="1400" b="1" dirty="0" err="1">
                <a:solidFill>
                  <a:schemeClr val="tx1"/>
                </a:solidFill>
              </a:rPr>
              <a:t>trauma_informed_education</a:t>
            </a:r>
            <a:endParaRPr lang="ru-RU" sz="1400" b="1" dirty="0">
              <a:solidFill>
                <a:schemeClr val="tx1"/>
              </a:solidFill>
            </a:endParaRPr>
          </a:p>
          <a:p>
            <a:r>
              <a:rPr lang="uk-UA" sz="1400" b="1" dirty="0">
                <a:solidFill>
                  <a:schemeClr val="tx1"/>
                </a:solidFill>
              </a:rPr>
              <a:t>- </a:t>
            </a:r>
            <a:r>
              <a:rPr lang="uk-UA" sz="1400" b="1" dirty="0" smtClean="0">
                <a:solidFill>
                  <a:schemeClr val="tx1"/>
                </a:solidFill>
              </a:rPr>
              <a:t>https</a:t>
            </a:r>
            <a:r>
              <a:rPr lang="uk-UA" sz="1400" b="1" dirty="0">
                <a:solidFill>
                  <a:schemeClr val="tx1"/>
                </a:solidFill>
              </a:rPr>
              <a:t>://www.facebook.com/profile.php?id=61566381460917 </a:t>
            </a:r>
            <a:endParaRPr lang="ru-RU" sz="1400" b="1" dirty="0">
              <a:solidFill>
                <a:schemeClr val="tx1"/>
              </a:solidFill>
            </a:endParaRPr>
          </a:p>
          <a:p>
            <a:r>
              <a:rPr lang="uk-UA" sz="1400" b="1" dirty="0">
                <a:solidFill>
                  <a:schemeClr val="tx1"/>
                </a:solidFill>
              </a:rPr>
              <a:t>- https://www.linkedin.com/company/quality-education-and-welfare-for-children-in-vulnerable-life-situations</a:t>
            </a:r>
            <a:endParaRPr lang="ru-RU" sz="1400" b="1" dirty="0">
              <a:solidFill>
                <a:schemeClr val="tx1"/>
              </a:solidFill>
            </a:endParaRPr>
          </a:p>
          <a:p>
            <a:pPr algn="ctr"/>
            <a:endParaRPr lang="ru-RU" sz="1400" b="1" dirty="0">
              <a:solidFill>
                <a:schemeClr val="tx1"/>
              </a:solidFill>
            </a:endParaRPr>
          </a:p>
        </p:txBody>
      </p:sp>
      <p:sp>
        <p:nvSpPr>
          <p:cNvPr id="5" name="Пятиугольник 4"/>
          <p:cNvSpPr/>
          <p:nvPr/>
        </p:nvSpPr>
        <p:spPr>
          <a:xfrm>
            <a:off x="1187624" y="1633364"/>
            <a:ext cx="3960440" cy="108012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sz="1600" b="1" dirty="0"/>
              <a:t>Сайт проєкту (</a:t>
            </a:r>
            <a:r>
              <a:rPr lang="uk-UA" sz="1600" b="1" dirty="0" err="1"/>
              <a:t>дедлайн</a:t>
            </a:r>
            <a:r>
              <a:rPr lang="uk-UA" sz="1600" b="1" dirty="0"/>
              <a:t> – 31.12.2024)</a:t>
            </a:r>
            <a:endParaRPr lang="ru-RU" sz="1600" b="1" dirty="0"/>
          </a:p>
          <a:p>
            <a:r>
              <a:rPr lang="ru-RU" sz="1600" b="1" dirty="0"/>
              <a:t>“</a:t>
            </a:r>
            <a:r>
              <a:rPr lang="en-US" sz="1600" b="1" dirty="0"/>
              <a:t>Trauma</a:t>
            </a:r>
            <a:r>
              <a:rPr lang="ru-RU" sz="1600" b="1" dirty="0"/>
              <a:t>-</a:t>
            </a:r>
            <a:r>
              <a:rPr lang="en-US" sz="1600" b="1" dirty="0"/>
              <a:t>informed Education</a:t>
            </a:r>
            <a:r>
              <a:rPr lang="ru-RU" sz="1600" b="1" dirty="0"/>
              <a:t> ( </a:t>
            </a:r>
            <a:r>
              <a:rPr lang="en-US" sz="1600" b="1" dirty="0" err="1"/>
              <a:t>TIEd</a:t>
            </a:r>
            <a:r>
              <a:rPr lang="ru-RU" sz="1600" b="1" dirty="0"/>
              <a:t> )”</a:t>
            </a:r>
          </a:p>
          <a:p>
            <a:r>
              <a:rPr lang="en-US" sz="1600" b="1" dirty="0" smtClean="0">
                <a:solidFill>
                  <a:srgbClr val="FF0000"/>
                </a:solidFill>
              </a:rPr>
              <a:t>https://tied.mdpu.org.ua</a:t>
            </a:r>
            <a:endParaRPr lang="ru-RU" sz="1600" b="1" dirty="0">
              <a:solidFill>
                <a:srgbClr val="FF0000"/>
              </a:solidFill>
            </a:endParaRPr>
          </a:p>
        </p:txBody>
      </p:sp>
      <p:pic>
        <p:nvPicPr>
          <p:cNvPr id="6" name="Рисунок 5"/>
          <p:cNvPicPr/>
          <p:nvPr/>
        </p:nvPicPr>
        <p:blipFill>
          <a:blip r:embed="rId2" cstate="print"/>
          <a:srcRect/>
          <a:stretch>
            <a:fillRect/>
          </a:stretch>
        </p:blipFill>
        <p:spPr bwMode="auto">
          <a:xfrm>
            <a:off x="5076056" y="1633364"/>
            <a:ext cx="3851920" cy="2608709"/>
          </a:xfrm>
          <a:prstGeom prst="rect">
            <a:avLst/>
          </a:prstGeom>
          <a:noFill/>
          <a:ln w="9525">
            <a:noFill/>
            <a:miter lim="800000"/>
            <a:headEnd/>
            <a:tailEnd/>
          </a:ln>
        </p:spPr>
      </p:pic>
      <p:sp>
        <p:nvSpPr>
          <p:cNvPr id="7" name="Пятиугольник 6"/>
          <p:cNvSpPr/>
          <p:nvPr/>
        </p:nvSpPr>
        <p:spPr>
          <a:xfrm>
            <a:off x="1115616" y="4729708"/>
            <a:ext cx="3816424" cy="72008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1600" b="1" dirty="0"/>
              <a:t>Сторінка на сайті університету</a:t>
            </a:r>
            <a:endParaRPr lang="ru-RU" sz="1600" b="1" dirty="0"/>
          </a:p>
        </p:txBody>
      </p:sp>
      <p:sp>
        <p:nvSpPr>
          <p:cNvPr id="8" name="Скругленный прямоугольник 7"/>
          <p:cNvSpPr/>
          <p:nvPr/>
        </p:nvSpPr>
        <p:spPr>
          <a:xfrm>
            <a:off x="5292080" y="4657700"/>
            <a:ext cx="360040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t>https://mv.mdpu.org.ua/si-baltic-sea-neighbourhood-programme/</a:t>
            </a:r>
            <a:endParaRPr lang="ru-RU" b="1" dirty="0"/>
          </a:p>
        </p:txBody>
      </p:sp>
      <p:pic>
        <p:nvPicPr>
          <p:cNvPr id="1027" name="Picture 3" descr="H:\Проекты и гранды\Erasmus+ Швеція\логотипи\TIEd.png"/>
          <p:cNvPicPr>
            <a:picLocks noChangeAspect="1" noChangeArrowheads="1"/>
          </p:cNvPicPr>
          <p:nvPr/>
        </p:nvPicPr>
        <p:blipFill>
          <a:blip r:embed="rId3" cstate="print"/>
          <a:srcRect/>
          <a:stretch>
            <a:fillRect/>
          </a:stretch>
        </p:blipFill>
        <p:spPr bwMode="auto">
          <a:xfrm>
            <a:off x="1691680" y="3073524"/>
            <a:ext cx="2762877" cy="10508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право 1"/>
          <p:cNvSpPr/>
          <p:nvPr/>
        </p:nvSpPr>
        <p:spPr>
          <a:xfrm>
            <a:off x="251520" y="409228"/>
            <a:ext cx="1152128" cy="504056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solidFill>
                  <a:schemeClr val="tx1"/>
                </a:solidFill>
              </a:rPr>
              <a:t>Project Activities</a:t>
            </a:r>
            <a:r>
              <a:rPr lang="uk-UA" sz="2000" b="1" dirty="0" smtClean="0">
                <a:solidFill>
                  <a:schemeClr val="tx1"/>
                </a:solidFill>
              </a:rPr>
              <a:t> /</a:t>
            </a:r>
            <a:r>
              <a:rPr lang="uk-UA" sz="2000" b="1" dirty="0" err="1" smtClean="0">
                <a:solidFill>
                  <a:schemeClr val="tx1"/>
                </a:solidFill>
              </a:rPr>
              <a:t>Проєктні</a:t>
            </a:r>
            <a:r>
              <a:rPr lang="uk-UA" sz="2000" b="1" dirty="0" smtClean="0">
                <a:solidFill>
                  <a:schemeClr val="tx1"/>
                </a:solidFill>
              </a:rPr>
              <a:t> заходи</a:t>
            </a:r>
            <a:endParaRPr lang="ru-RU" sz="2000" b="1" dirty="0">
              <a:solidFill>
                <a:schemeClr val="tx1"/>
              </a:solidFill>
            </a:endParaRPr>
          </a:p>
        </p:txBody>
      </p:sp>
      <p:graphicFrame>
        <p:nvGraphicFramePr>
          <p:cNvPr id="3" name="Схема 2"/>
          <p:cNvGraphicFramePr/>
          <p:nvPr/>
        </p:nvGraphicFramePr>
        <p:xfrm>
          <a:off x="1524000" y="553244"/>
          <a:ext cx="715245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низ 1"/>
          <p:cNvSpPr/>
          <p:nvPr/>
        </p:nvSpPr>
        <p:spPr>
          <a:xfrm>
            <a:off x="1187624" y="265212"/>
            <a:ext cx="6480720" cy="864096"/>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b="1" dirty="0" smtClean="0"/>
              <a:t>Partners</a:t>
            </a:r>
            <a:endParaRPr lang="ru-RU" sz="3200" b="1" dirty="0"/>
          </a:p>
        </p:txBody>
      </p:sp>
      <p:sp>
        <p:nvSpPr>
          <p:cNvPr id="3" name="Пятиугольник 2"/>
          <p:cNvSpPr/>
          <p:nvPr/>
        </p:nvSpPr>
        <p:spPr>
          <a:xfrm>
            <a:off x="467544" y="1057300"/>
            <a:ext cx="4968552" cy="936104"/>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b="1" dirty="0"/>
              <a:t>Örebro </a:t>
            </a:r>
            <a:r>
              <a:rPr lang="en-GB" sz="3200" b="1" dirty="0" smtClean="0"/>
              <a:t>University</a:t>
            </a:r>
            <a:r>
              <a:rPr lang="uk-UA" sz="3200" b="1" dirty="0" smtClean="0"/>
              <a:t> (</a:t>
            </a:r>
            <a:r>
              <a:rPr lang="en-GB" sz="3200" b="1" dirty="0" smtClean="0"/>
              <a:t>Sweden</a:t>
            </a:r>
            <a:r>
              <a:rPr lang="uk-UA" sz="3200" b="1" dirty="0" smtClean="0"/>
              <a:t>) </a:t>
            </a:r>
            <a:endParaRPr lang="ru-RU" sz="3200" b="1" dirty="0"/>
          </a:p>
        </p:txBody>
      </p:sp>
      <p:sp>
        <p:nvSpPr>
          <p:cNvPr id="4" name="Пятиугольник 3"/>
          <p:cNvSpPr/>
          <p:nvPr/>
        </p:nvSpPr>
        <p:spPr>
          <a:xfrm>
            <a:off x="467544" y="2137420"/>
            <a:ext cx="5040560" cy="1008112"/>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b="1" dirty="0"/>
              <a:t>Maria Curie-</a:t>
            </a:r>
            <a:r>
              <a:rPr lang="en-GB" sz="2800" b="1" dirty="0" err="1"/>
              <a:t>Skłodowska</a:t>
            </a:r>
            <a:r>
              <a:rPr lang="en-GB" sz="2800" b="1" dirty="0"/>
              <a:t> University in </a:t>
            </a:r>
            <a:r>
              <a:rPr lang="en-GB" sz="2800" b="1" dirty="0" smtClean="0"/>
              <a:t>Lublin</a:t>
            </a:r>
            <a:r>
              <a:rPr lang="uk-UA" sz="2800" b="1" dirty="0" smtClean="0"/>
              <a:t> (</a:t>
            </a:r>
            <a:r>
              <a:rPr lang="en-GB" sz="2800" b="1" dirty="0" smtClean="0"/>
              <a:t>Poland</a:t>
            </a:r>
            <a:r>
              <a:rPr lang="uk-UA" sz="2800" b="1" dirty="0" smtClean="0"/>
              <a:t>)</a:t>
            </a:r>
            <a:endParaRPr lang="ru-RU" sz="2800" b="1" dirty="0"/>
          </a:p>
        </p:txBody>
      </p:sp>
      <p:pic>
        <p:nvPicPr>
          <p:cNvPr id="5" name="Рисунок 4" descr="OruLogotyp.png"/>
          <p:cNvPicPr>
            <a:picLocks noChangeAspect="1"/>
          </p:cNvPicPr>
          <p:nvPr/>
        </p:nvPicPr>
        <p:blipFill>
          <a:blip r:embed="rId2" cstate="print"/>
          <a:stretch>
            <a:fillRect/>
          </a:stretch>
        </p:blipFill>
        <p:spPr>
          <a:xfrm>
            <a:off x="6084168" y="985292"/>
            <a:ext cx="1728192" cy="1248246"/>
          </a:xfrm>
          <a:prstGeom prst="rect">
            <a:avLst/>
          </a:prstGeom>
        </p:spPr>
      </p:pic>
      <p:pic>
        <p:nvPicPr>
          <p:cNvPr id="7" name="Рисунок 6" descr="131903-umcs-rozszerzone.jpg"/>
          <p:cNvPicPr>
            <a:picLocks noChangeAspect="1"/>
          </p:cNvPicPr>
          <p:nvPr/>
        </p:nvPicPr>
        <p:blipFill>
          <a:blip r:embed="rId3" cstate="print"/>
          <a:srcRect t="10842" b="18688"/>
          <a:stretch>
            <a:fillRect/>
          </a:stretch>
        </p:blipFill>
        <p:spPr>
          <a:xfrm>
            <a:off x="5796136" y="2281436"/>
            <a:ext cx="2695141" cy="936104"/>
          </a:xfrm>
          <a:prstGeom prst="rect">
            <a:avLst/>
          </a:prstGeom>
        </p:spPr>
      </p:pic>
      <p:sp>
        <p:nvSpPr>
          <p:cNvPr id="8" name="Пятиугольник 7"/>
          <p:cNvSpPr/>
          <p:nvPr/>
        </p:nvSpPr>
        <p:spPr>
          <a:xfrm>
            <a:off x="467544" y="3289548"/>
            <a:ext cx="5040560" cy="1008112"/>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t>Kryvyi </a:t>
            </a:r>
            <a:r>
              <a:rPr lang="en-US" sz="2800" b="1" dirty="0" err="1" smtClean="0"/>
              <a:t>Rih</a:t>
            </a:r>
            <a:r>
              <a:rPr lang="en-US" sz="2800" b="1" dirty="0" smtClean="0"/>
              <a:t> State Pedagogical University (Ukraine)</a:t>
            </a:r>
            <a:endParaRPr lang="ru-RU" sz="2800" b="1" dirty="0"/>
          </a:p>
        </p:txBody>
      </p:sp>
      <p:pic>
        <p:nvPicPr>
          <p:cNvPr id="9" name="Рисунок 8" descr="logo.png"/>
          <p:cNvPicPr>
            <a:picLocks noChangeAspect="1"/>
          </p:cNvPicPr>
          <p:nvPr/>
        </p:nvPicPr>
        <p:blipFill>
          <a:blip r:embed="rId4" cstate="print"/>
          <a:stretch>
            <a:fillRect/>
          </a:stretch>
        </p:blipFill>
        <p:spPr>
          <a:xfrm>
            <a:off x="6300192" y="3145532"/>
            <a:ext cx="1417327" cy="1417327"/>
          </a:xfrm>
          <a:prstGeom prst="rect">
            <a:avLst/>
          </a:prstGeom>
        </p:spPr>
      </p:pic>
      <p:sp>
        <p:nvSpPr>
          <p:cNvPr id="10" name="Пятиугольник 9"/>
          <p:cNvSpPr/>
          <p:nvPr/>
        </p:nvSpPr>
        <p:spPr>
          <a:xfrm>
            <a:off x="467544" y="4441676"/>
            <a:ext cx="5256584" cy="1152128"/>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b="1" dirty="0" err="1"/>
              <a:t>Bogdan</a:t>
            </a:r>
            <a:r>
              <a:rPr lang="en-GB" sz="2800" b="1" dirty="0"/>
              <a:t> Khmelnitsky </a:t>
            </a:r>
            <a:r>
              <a:rPr lang="en-GB" sz="2800" b="1" dirty="0" err="1"/>
              <a:t>Melitopol</a:t>
            </a:r>
            <a:r>
              <a:rPr lang="en-GB" sz="2800" b="1" dirty="0"/>
              <a:t> State Pedagogical University</a:t>
            </a:r>
          </a:p>
          <a:p>
            <a:pPr algn="ctr"/>
            <a:r>
              <a:rPr lang="en-US" sz="2800" b="1" dirty="0" smtClean="0"/>
              <a:t> (Ukraine)</a:t>
            </a:r>
            <a:endParaRPr lang="ru-RU" sz="2800" b="1" dirty="0"/>
          </a:p>
        </p:txBody>
      </p:sp>
      <p:pic>
        <p:nvPicPr>
          <p:cNvPr id="12" name="Рисунок 11" descr="Bez-imeni-1-320x314.png"/>
          <p:cNvPicPr>
            <a:picLocks noChangeAspect="1"/>
          </p:cNvPicPr>
          <p:nvPr/>
        </p:nvPicPr>
        <p:blipFill>
          <a:blip r:embed="rId5" cstate="print"/>
          <a:stretch>
            <a:fillRect/>
          </a:stretch>
        </p:blipFill>
        <p:spPr>
          <a:xfrm>
            <a:off x="7236296" y="4288883"/>
            <a:ext cx="1453368" cy="14261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низ 1"/>
          <p:cNvSpPr/>
          <p:nvPr/>
        </p:nvSpPr>
        <p:spPr>
          <a:xfrm>
            <a:off x="1259632" y="265212"/>
            <a:ext cx="6264696" cy="864096"/>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t>The aim of the project / </a:t>
            </a:r>
            <a:r>
              <a:rPr lang="uk-UA" sz="2800" b="1" dirty="0" smtClean="0"/>
              <a:t>Мета проєкту</a:t>
            </a:r>
            <a:endParaRPr lang="ru-RU" sz="2800" b="1" dirty="0"/>
          </a:p>
        </p:txBody>
      </p:sp>
      <p:graphicFrame>
        <p:nvGraphicFramePr>
          <p:cNvPr id="5" name="Схема 4"/>
          <p:cNvGraphicFramePr/>
          <p:nvPr/>
        </p:nvGraphicFramePr>
        <p:xfrm>
          <a:off x="179512" y="1201316"/>
          <a:ext cx="856895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низ 1"/>
          <p:cNvSpPr/>
          <p:nvPr/>
        </p:nvSpPr>
        <p:spPr>
          <a:xfrm>
            <a:off x="1475656" y="193204"/>
            <a:ext cx="6264696" cy="864096"/>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b="1" dirty="0" smtClean="0"/>
              <a:t>General project description</a:t>
            </a:r>
            <a:r>
              <a:rPr lang="uk-UA" sz="2000" b="1" dirty="0" smtClean="0"/>
              <a:t> / Загальний опис проєкту</a:t>
            </a:r>
            <a:endParaRPr lang="ru-RU" sz="2000" b="1" dirty="0"/>
          </a:p>
        </p:txBody>
      </p:sp>
      <p:sp>
        <p:nvSpPr>
          <p:cNvPr id="3" name="Скругленный прямоугольник 2"/>
          <p:cNvSpPr/>
          <p:nvPr/>
        </p:nvSpPr>
        <p:spPr>
          <a:xfrm>
            <a:off x="251520" y="985292"/>
            <a:ext cx="8424936" cy="3816424"/>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just"/>
            <a:r>
              <a:rPr lang="en-US" sz="1600" dirty="0" smtClean="0"/>
              <a:t>The project "Quality Education and Welfare for Children in Vulnerable Life Situations: Developing and Assuring Staff Competences for Holistic Support Systems in Ukraine, Poland, and Sweden" entails the creation of courses tailored for various educational professionals such as special education teachers, psychologists, and social workers. These courses are designed to address the educational and societal inclusion of children facing vulnerable life situations. Focus is on children from Ukraine, both within the country and in the receiving countries of Poland and Sweden. Drawing from a comprehensive analysis of needs identified by parents and school professionals, the project aims to develop and implement study and training programs for the three countries in interdisciplinary collaboration between education and psychology. Furthermore, the objective is to raise awareness among professionals and the wider community regarding the specific circumstances and requirements of these children. The project aims to enhance the competencies of professionals in schools through (further) education, and thereby improving access to quality education within an inclusive welfare system.</a:t>
            </a:r>
            <a:endParaRPr lang="ru-RU" sz="1600" dirty="0"/>
          </a:p>
        </p:txBody>
      </p:sp>
      <p:sp>
        <p:nvSpPr>
          <p:cNvPr id="4" name="Выноска со стрелкой вверх 3"/>
          <p:cNvSpPr/>
          <p:nvPr/>
        </p:nvSpPr>
        <p:spPr>
          <a:xfrm>
            <a:off x="1043608" y="4801716"/>
            <a:ext cx="7344816" cy="7692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Start of project implementation in September 2024</a:t>
            </a:r>
            <a:endParaRPr lang="ru-RU"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265212"/>
            <a:ext cx="8424936" cy="4464496"/>
          </a:xfrm>
          <a:prstGeom prst="roundRect">
            <a:avLst/>
          </a:prstGeom>
        </p:spPr>
        <p:style>
          <a:lnRef idx="1">
            <a:schemeClr val="accent4"/>
          </a:lnRef>
          <a:fillRef idx="1001">
            <a:schemeClr val="lt2"/>
          </a:fillRef>
          <a:effectRef idx="1">
            <a:schemeClr val="accent4"/>
          </a:effectRef>
          <a:fontRef idx="minor">
            <a:schemeClr val="dk1"/>
          </a:fontRef>
        </p:style>
        <p:txBody>
          <a:bodyPr rtlCol="0" anchor="ctr"/>
          <a:lstStyle/>
          <a:p>
            <a:pPr algn="just"/>
            <a:r>
              <a:rPr lang="uk-UA" dirty="0" smtClean="0"/>
              <a:t>Проект «Якісна освіта та благополуччя для дітей у вразливих життєвих ситуаціях: розробка та забезпечення компетентності персоналу для цілісних систем підтримки в Україні, Польщі та Швеції» передбачає створення курсів, адаптованих для різних освітніх професіоналів, таких як вчителі спеціальної освіти, психологи та соціальні працівники. Ці курси спрямовані на освітню та соціальну інтеграцію дітей, які перебувають у вразливих життєвих ситуаціях. Основна увага приділяється дітям з України, як всередині країни, так і в приймаючих країнах Польщі та Швеції. Спираючись на всебічний аналіз потреб, визначених батьками та шкільними спеціалістами, проект має на меті розробити та реалізувати навчальні та навчальні програми для трьох країн у міждисциплінарній співпраці між освітою та психологією. Крім того, мета полягає в тому, щоб підвищити обізнаність професіоналів і широкої спільноти щодо конкретних обставин і потреб цих дітей. Проект спрямований на підвищення компетенції фахівців у школах через (подальшу) освіту, і таким чином покращення доступу до якісної освіти в рамках інклюзивної системи соціального забезпечення.</a:t>
            </a:r>
            <a:endParaRPr lang="uk-UA" dirty="0"/>
          </a:p>
        </p:txBody>
      </p:sp>
      <p:sp>
        <p:nvSpPr>
          <p:cNvPr id="3" name="Выноска со стрелкой вверх 2"/>
          <p:cNvSpPr/>
          <p:nvPr/>
        </p:nvSpPr>
        <p:spPr>
          <a:xfrm>
            <a:off x="1043608" y="4801716"/>
            <a:ext cx="7344816" cy="7692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Початок </a:t>
            </a:r>
            <a:r>
              <a:rPr lang="ru-RU" b="1" dirty="0" err="1" smtClean="0">
                <a:solidFill>
                  <a:schemeClr val="tx1"/>
                </a:solidFill>
              </a:rPr>
              <a:t>реалізації</a:t>
            </a:r>
            <a:r>
              <a:rPr lang="ru-RU" b="1" dirty="0" smtClean="0">
                <a:solidFill>
                  <a:schemeClr val="tx1"/>
                </a:solidFill>
              </a:rPr>
              <a:t> проекту -  1 </a:t>
            </a:r>
            <a:r>
              <a:rPr lang="ru-RU" b="1" dirty="0" err="1" smtClean="0">
                <a:solidFill>
                  <a:schemeClr val="tx1"/>
                </a:solidFill>
              </a:rPr>
              <a:t>вересня</a:t>
            </a:r>
            <a:r>
              <a:rPr lang="ru-RU" b="1" dirty="0" smtClean="0">
                <a:solidFill>
                  <a:schemeClr val="tx1"/>
                </a:solidFill>
              </a:rPr>
              <a:t> 2024 року</a:t>
            </a:r>
            <a:endParaRPr lang="ru-RU"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право 1"/>
          <p:cNvSpPr/>
          <p:nvPr/>
        </p:nvSpPr>
        <p:spPr>
          <a:xfrm>
            <a:off x="395536" y="337220"/>
            <a:ext cx="1008112" cy="511256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smtClean="0">
                <a:solidFill>
                  <a:schemeClr val="tx1"/>
                </a:solidFill>
              </a:rPr>
              <a:t>Kick-off meeting</a:t>
            </a:r>
            <a:r>
              <a:rPr lang="uk-UA" sz="2400" b="1" dirty="0" smtClean="0">
                <a:solidFill>
                  <a:schemeClr val="tx1"/>
                </a:solidFill>
              </a:rPr>
              <a:t> /Стартова зустріч </a:t>
            </a:r>
          </a:p>
          <a:p>
            <a:pPr algn="ctr"/>
            <a:r>
              <a:rPr lang="uk-UA" sz="2400" b="1" dirty="0" smtClean="0">
                <a:solidFill>
                  <a:schemeClr val="tx1"/>
                </a:solidFill>
              </a:rPr>
              <a:t>(23.09-27.09.2024) Люблін</a:t>
            </a:r>
            <a:endParaRPr lang="ru-RU" sz="2400" b="1" dirty="0">
              <a:solidFill>
                <a:schemeClr val="tx1"/>
              </a:solidFill>
            </a:endParaRPr>
          </a:p>
        </p:txBody>
      </p:sp>
      <p:pic>
        <p:nvPicPr>
          <p:cNvPr id="1026" name="Picture 2" descr="2.jpg"/>
          <p:cNvPicPr>
            <a:picLocks noChangeAspect="1" noChangeArrowheads="1"/>
          </p:cNvPicPr>
          <p:nvPr/>
        </p:nvPicPr>
        <p:blipFill>
          <a:blip r:embed="rId2" cstate="print"/>
          <a:srcRect/>
          <a:stretch>
            <a:fillRect/>
          </a:stretch>
        </p:blipFill>
        <p:spPr bwMode="auto">
          <a:xfrm>
            <a:off x="1763688" y="265212"/>
            <a:ext cx="6119326" cy="3442121"/>
          </a:xfrm>
          <a:prstGeom prst="rect">
            <a:avLst/>
          </a:prstGeom>
          <a:noFill/>
        </p:spPr>
      </p:pic>
      <p:sp>
        <p:nvSpPr>
          <p:cNvPr id="4" name="Пятиугольник 3"/>
          <p:cNvSpPr/>
          <p:nvPr/>
        </p:nvSpPr>
        <p:spPr>
          <a:xfrm>
            <a:off x="1403648" y="3721596"/>
            <a:ext cx="7128792" cy="864096"/>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1600" b="1" dirty="0" smtClean="0">
                <a:solidFill>
                  <a:schemeClr val="tx1"/>
                </a:solidFill>
              </a:rPr>
              <a:t>The discussions focused on key project management procedures, including overall organization, the establishment of a steering committee, and administrative protocols, as well as financial management related to expenses.</a:t>
            </a:r>
            <a:endParaRPr lang="ru-RU" sz="1600" b="1" dirty="0">
              <a:solidFill>
                <a:schemeClr val="tx1"/>
              </a:solidFill>
            </a:endParaRPr>
          </a:p>
        </p:txBody>
      </p:sp>
      <p:sp>
        <p:nvSpPr>
          <p:cNvPr id="5" name="Пятиугольник 4"/>
          <p:cNvSpPr/>
          <p:nvPr/>
        </p:nvSpPr>
        <p:spPr>
          <a:xfrm>
            <a:off x="1403648" y="4657700"/>
            <a:ext cx="7200800" cy="864096"/>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uk-UA" sz="1600" b="1" smtClean="0">
                <a:solidFill>
                  <a:schemeClr val="tx1"/>
                </a:solidFill>
              </a:rPr>
              <a:t>Дискусії були зосереджені на основних процедурах управління проєктом, зокрема загальній організації, створенні керівної групи та адміністративних протоколах, а також фінансовому менеджменті, пов'язаному з витратами..</a:t>
            </a:r>
            <a:endParaRPr lang="uk-UA" sz="1600" b="1">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ая прямоугольная выноска 1"/>
          <p:cNvSpPr/>
          <p:nvPr/>
        </p:nvSpPr>
        <p:spPr>
          <a:xfrm>
            <a:off x="395536" y="3289548"/>
            <a:ext cx="8208912" cy="2160240"/>
          </a:xfrm>
          <a:prstGeom prst="wedgeRoundRectCallout">
            <a:avLst>
              <a:gd name="adj1" fmla="val 36476"/>
              <a:gd name="adj2" fmla="val -8468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uk-UA" b="1" dirty="0" smtClean="0"/>
              <a:t>Ключовою темою стали унікальні виклики, з якими стикаються освітні заклади в умовах військового конфлікту в Україні. Під час обговорення було акцентовано нагальну потребу в усуненні прогалин у системах освіти та соціальній підтримці дітей у постраждалих від війни районах. Було заплановано створити національні референтні групи в Україні, Польщі та Швеції, які спрямовуватимуть діяльність проєкту відповідно до місцевих потреб.</a:t>
            </a:r>
            <a:endParaRPr lang="uk-UA" b="1" dirty="0"/>
          </a:p>
        </p:txBody>
      </p:sp>
      <p:sp>
        <p:nvSpPr>
          <p:cNvPr id="3" name="Скругленная прямоугольная выноска 2"/>
          <p:cNvSpPr/>
          <p:nvPr/>
        </p:nvSpPr>
        <p:spPr>
          <a:xfrm>
            <a:off x="395536" y="697260"/>
            <a:ext cx="8208912" cy="2160240"/>
          </a:xfrm>
          <a:prstGeom prst="wedgeRoundRectCallout">
            <a:avLst>
              <a:gd name="adj1" fmla="val 36476"/>
              <a:gd name="adj2" fmla="val -8468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b="1" dirty="0" smtClean="0"/>
              <a:t>A key topic was the unique challenges faced by educational institutions during the military conflict in Ukraine. The discussion emphasized the urgent need to address gaps in the education systems and social support for children in war-affected areas. Plans were made to establish national reference groups in Ukraine, Poland, and Sweden to guide project activities based on local needs.</a:t>
            </a:r>
            <a:endParaRPr lang="uk-UA"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23528" y="282452"/>
            <a:ext cx="3456384" cy="2592288"/>
          </a:xfrm>
          <a:prstGeom prst="rect">
            <a:avLst/>
          </a:prstGeom>
          <a:noFill/>
          <a:ln w="9525">
            <a:noFill/>
            <a:miter lim="800000"/>
            <a:headEnd/>
            <a:tailEnd/>
          </a:ln>
        </p:spPr>
      </p:pic>
      <p:pic>
        <p:nvPicPr>
          <p:cNvPr id="22532" name="Picture 4"/>
          <p:cNvPicPr>
            <a:picLocks noChangeAspect="1" noChangeArrowheads="1"/>
          </p:cNvPicPr>
          <p:nvPr/>
        </p:nvPicPr>
        <p:blipFill>
          <a:blip r:embed="rId3" cstate="print"/>
          <a:srcRect/>
          <a:stretch>
            <a:fillRect/>
          </a:stretch>
        </p:blipFill>
        <p:spPr bwMode="auto">
          <a:xfrm>
            <a:off x="5076056" y="337220"/>
            <a:ext cx="3427641" cy="2562698"/>
          </a:xfrm>
          <a:prstGeom prst="rect">
            <a:avLst/>
          </a:prstGeom>
          <a:noFill/>
          <a:ln w="9525">
            <a:noFill/>
            <a:miter lim="800000"/>
            <a:headEnd/>
            <a:tailEnd/>
          </a:ln>
        </p:spPr>
      </p:pic>
      <p:pic>
        <p:nvPicPr>
          <p:cNvPr id="22533" name="Picture 5"/>
          <p:cNvPicPr>
            <a:picLocks noChangeAspect="1" noChangeArrowheads="1"/>
          </p:cNvPicPr>
          <p:nvPr/>
        </p:nvPicPr>
        <p:blipFill>
          <a:blip r:embed="rId4" cstate="print"/>
          <a:srcRect/>
          <a:stretch>
            <a:fillRect/>
          </a:stretch>
        </p:blipFill>
        <p:spPr bwMode="auto">
          <a:xfrm>
            <a:off x="395536" y="3001516"/>
            <a:ext cx="3361852" cy="2513510"/>
          </a:xfrm>
          <a:prstGeom prst="rect">
            <a:avLst/>
          </a:prstGeom>
          <a:noFill/>
          <a:ln w="9525">
            <a:noFill/>
            <a:miter lim="800000"/>
            <a:headEnd/>
            <a:tailEnd/>
          </a:ln>
        </p:spPr>
      </p:pic>
      <p:pic>
        <p:nvPicPr>
          <p:cNvPr id="22535" name="Picture 7"/>
          <p:cNvPicPr>
            <a:picLocks noChangeAspect="1" noChangeArrowheads="1"/>
          </p:cNvPicPr>
          <p:nvPr/>
        </p:nvPicPr>
        <p:blipFill>
          <a:blip r:embed="rId5" cstate="print"/>
          <a:srcRect l="30992" t="26577" r="13111" b="17314"/>
          <a:stretch>
            <a:fillRect/>
          </a:stretch>
        </p:blipFill>
        <p:spPr bwMode="auto">
          <a:xfrm>
            <a:off x="4427984" y="3001516"/>
            <a:ext cx="4465759" cy="25202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право 1"/>
          <p:cNvSpPr/>
          <p:nvPr/>
        </p:nvSpPr>
        <p:spPr>
          <a:xfrm>
            <a:off x="251520" y="193204"/>
            <a:ext cx="1296144" cy="511256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smtClean="0">
                <a:solidFill>
                  <a:schemeClr val="tx1"/>
                </a:solidFill>
              </a:rPr>
              <a:t>Acquaintance</a:t>
            </a:r>
            <a:r>
              <a:rPr lang="en-US" b="1" dirty="0" smtClean="0">
                <a:solidFill>
                  <a:schemeClr val="tx1"/>
                </a:solidFill>
              </a:rPr>
              <a:t> with the specifics of the activities and material and technical resources of the</a:t>
            </a:r>
            <a:r>
              <a:rPr lang="en-GB" b="1" dirty="0" smtClean="0">
                <a:solidFill>
                  <a:schemeClr val="tx1"/>
                </a:solidFill>
              </a:rPr>
              <a:t> Maria Curie-</a:t>
            </a:r>
            <a:r>
              <a:rPr lang="en-GB" b="1" dirty="0" err="1" smtClean="0">
                <a:solidFill>
                  <a:schemeClr val="tx1"/>
                </a:solidFill>
              </a:rPr>
              <a:t>Skłodowska</a:t>
            </a:r>
            <a:r>
              <a:rPr lang="en-GB" b="1" dirty="0" smtClean="0">
                <a:solidFill>
                  <a:schemeClr val="tx1"/>
                </a:solidFill>
              </a:rPr>
              <a:t> University in Lublin</a:t>
            </a:r>
            <a:r>
              <a:rPr lang="uk-UA" b="1" dirty="0" smtClean="0">
                <a:solidFill>
                  <a:schemeClr val="tx1"/>
                </a:solidFill>
              </a:rPr>
              <a:t> </a:t>
            </a:r>
            <a:endParaRPr lang="ru-RU" b="1" dirty="0">
              <a:solidFill>
                <a:schemeClr val="tx1"/>
              </a:solidFill>
            </a:endParaRPr>
          </a:p>
        </p:txBody>
      </p:sp>
      <p:sp>
        <p:nvSpPr>
          <p:cNvPr id="3" name="Выноска со стрелкой влево 2"/>
          <p:cNvSpPr/>
          <p:nvPr/>
        </p:nvSpPr>
        <p:spPr>
          <a:xfrm>
            <a:off x="7596336" y="265212"/>
            <a:ext cx="1331640" cy="518457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uk-UA" b="1" smtClean="0">
                <a:solidFill>
                  <a:schemeClr val="tx1"/>
                </a:solidFill>
              </a:rPr>
              <a:t>Ознайомлення з особливостями діяльності та матеріально-технічним забезпеченням Університету Марії Кюрі-Склодовської</a:t>
            </a:r>
            <a:endParaRPr lang="uk-UA" b="1">
              <a:solidFill>
                <a:schemeClr val="tx1"/>
              </a:solidFill>
            </a:endParaRPr>
          </a:p>
        </p:txBody>
      </p:sp>
      <p:pic>
        <p:nvPicPr>
          <p:cNvPr id="19458" name="Picture 2" descr="3.jpg"/>
          <p:cNvPicPr>
            <a:picLocks noChangeAspect="1" noChangeArrowheads="1"/>
          </p:cNvPicPr>
          <p:nvPr/>
        </p:nvPicPr>
        <p:blipFill>
          <a:blip r:embed="rId2" cstate="print"/>
          <a:srcRect/>
          <a:stretch>
            <a:fillRect/>
          </a:stretch>
        </p:blipFill>
        <p:spPr bwMode="auto">
          <a:xfrm>
            <a:off x="2267744" y="265212"/>
            <a:ext cx="4383134" cy="2465513"/>
          </a:xfrm>
          <a:prstGeom prst="rect">
            <a:avLst/>
          </a:prstGeom>
          <a:noFill/>
        </p:spPr>
      </p:pic>
      <p:pic>
        <p:nvPicPr>
          <p:cNvPr id="19459" name="Picture 3"/>
          <p:cNvPicPr>
            <a:picLocks noChangeAspect="1" noChangeArrowheads="1"/>
          </p:cNvPicPr>
          <p:nvPr/>
        </p:nvPicPr>
        <p:blipFill>
          <a:blip r:embed="rId3" cstate="print"/>
          <a:srcRect/>
          <a:stretch>
            <a:fillRect/>
          </a:stretch>
        </p:blipFill>
        <p:spPr bwMode="auto">
          <a:xfrm>
            <a:off x="1331640" y="3001516"/>
            <a:ext cx="3090099" cy="2310331"/>
          </a:xfrm>
          <a:prstGeom prst="rect">
            <a:avLst/>
          </a:prstGeom>
          <a:ln>
            <a:noFill/>
          </a:ln>
          <a:effectLst>
            <a:softEdge rad="112500"/>
          </a:effectLst>
        </p:spPr>
      </p:pic>
      <p:pic>
        <p:nvPicPr>
          <p:cNvPr id="19460" name="Picture 4"/>
          <p:cNvPicPr>
            <a:picLocks noChangeAspect="1" noChangeArrowheads="1"/>
          </p:cNvPicPr>
          <p:nvPr/>
        </p:nvPicPr>
        <p:blipFill>
          <a:blip r:embed="rId4" cstate="print"/>
          <a:srcRect/>
          <a:stretch>
            <a:fillRect/>
          </a:stretch>
        </p:blipFill>
        <p:spPr bwMode="auto">
          <a:xfrm>
            <a:off x="4572000" y="3001516"/>
            <a:ext cx="3127972" cy="2338648"/>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Custom 33">
      <a:dk1>
        <a:srgbClr val="000000"/>
      </a:dk1>
      <a:lt1>
        <a:srgbClr val="FFFFFF"/>
      </a:lt1>
      <a:dk2>
        <a:srgbClr val="44546A"/>
      </a:dk2>
      <a:lt2>
        <a:srgbClr val="E7E6E6"/>
      </a:lt2>
      <a:accent1>
        <a:srgbClr val="F9B810"/>
      </a:accent1>
      <a:accent2>
        <a:srgbClr val="6C7074"/>
      </a:accent2>
      <a:accent3>
        <a:srgbClr val="BBA894"/>
      </a:accent3>
      <a:accent4>
        <a:srgbClr val="FFC000"/>
      </a:accent4>
      <a:accent5>
        <a:srgbClr val="8B6539"/>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Синяя</Template>
  <TotalTime>672</TotalTime>
  <Words>900</Words>
  <Application>Microsoft Office PowerPoint</Application>
  <PresentationFormat>Экран (16:10)</PresentationFormat>
  <Paragraphs>43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SI Baltic Sea Neighbourhood Programme Quality Education and Welfare for Children in Vulnerable Life Situations: Developing and Assuring Staff Competences for Holistic Support Systems in Ukraine, Poland, and Sweden (QEW-CVLS)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 Baltic Sea Neighbourhood Programme Quality Education and Welfare for Children in Vulnerable Life Situations: Developing and Assuring Staff Competences for Holistic Support Systems in Ukraine, Poland, and Sweden (QEW-CVLS)</dc:title>
  <dc:creator>Пользователь</dc:creator>
  <cp:lastModifiedBy>Пользователь</cp:lastModifiedBy>
  <cp:revision>11</cp:revision>
  <dcterms:created xsi:type="dcterms:W3CDTF">2024-10-22T21:16:52Z</dcterms:created>
  <dcterms:modified xsi:type="dcterms:W3CDTF">2025-01-30T17:46:37Z</dcterms:modified>
</cp:coreProperties>
</file>