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9" r:id="rId4"/>
    <p:sldMasterId id="214748370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Lexend Light"/>
      <p:regular r:id="rId17"/>
      <p:bold r:id="rId18"/>
    </p:embeddedFont>
    <p:embeddedFont>
      <p:font typeface="Merriweather Light"/>
      <p:regular r:id="rId19"/>
      <p:bold r:id="rId20"/>
      <p:italic r:id="rId21"/>
      <p:boldItalic r:id="rId22"/>
    </p:embeddedFont>
    <p:embeddedFont>
      <p:font typeface="Lexend"/>
      <p:regular r:id="rId23"/>
      <p:bold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Light-bold.fntdata"/><Relationship Id="rId22" Type="http://schemas.openxmlformats.org/officeDocument/2006/relationships/font" Target="fonts/MerriweatherLight-boldItalic.fntdata"/><Relationship Id="rId21" Type="http://schemas.openxmlformats.org/officeDocument/2006/relationships/font" Target="fonts/MerriweatherLight-italic.fntdata"/><Relationship Id="rId24" Type="http://schemas.openxmlformats.org/officeDocument/2006/relationships/font" Target="fonts/Lexend-bold.fntdata"/><Relationship Id="rId23" Type="http://schemas.openxmlformats.org/officeDocument/2006/relationships/font" Target="fonts/Lexe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exendLight-regular.fntdata"/><Relationship Id="rId16" Type="http://schemas.openxmlformats.org/officeDocument/2006/relationships/slide" Target="slides/slide10.xml"/><Relationship Id="rId19" Type="http://schemas.openxmlformats.org/officeDocument/2006/relationships/font" Target="fonts/MerriweatherLight-regular.fntdata"/><Relationship Id="rId18" Type="http://schemas.openxmlformats.org/officeDocument/2006/relationships/font" Target="fonts/Lexend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4fc81826c7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4fc81826c7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4fc81826c7_0_1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4fc81826c7_0_1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4fc81826c7_0_1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4fc81826c7_0_1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4fc81826c7_0_1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4fc81826c7_0_1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4fc81826c7_0_1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4fc81826c7_0_1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4fc81826c7_0_1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4fc81826c7_0_1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4fc81826c7_0_1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4fc81826c7_0_1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4fc81826c7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4fc81826c7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4fc81826c7_0_1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4fc81826c7_0_1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>
            <p:ph idx="2" type="pic"/>
          </p:nvPr>
        </p:nvSpPr>
        <p:spPr>
          <a:xfrm>
            <a:off x="0" y="1693150"/>
            <a:ext cx="4494900" cy="275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5"/>
          <p:cNvSpPr txBox="1"/>
          <p:nvPr/>
        </p:nvSpPr>
        <p:spPr>
          <a:xfrm>
            <a:off x="0" y="-125188"/>
            <a:ext cx="91440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658775" y="4015525"/>
            <a:ext cx="4256400" cy="89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3" type="body"/>
          </p:nvPr>
        </p:nvSpPr>
        <p:spPr>
          <a:xfrm>
            <a:off x="4658775" y="2585350"/>
            <a:ext cx="4278600" cy="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" name="Google Shape;181;p35"/>
          <p:cNvSpPr txBox="1"/>
          <p:nvPr>
            <p:ph type="title"/>
          </p:nvPr>
        </p:nvSpPr>
        <p:spPr>
          <a:xfrm>
            <a:off x="0" y="-204100"/>
            <a:ext cx="9144000" cy="16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2pPr>
            <a:lvl3pPr lvl="2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3pPr>
            <a:lvl4pPr lvl="3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4pPr>
            <a:lvl5pPr lvl="4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5pPr>
            <a:lvl6pPr lvl="5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6pPr>
            <a:lvl7pPr lvl="6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7pPr>
            <a:lvl8pPr lvl="7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8pPr>
            <a:lvl9pPr lvl="8">
              <a:spcBef>
                <a:spcPts val="0"/>
              </a:spcBef>
              <a:spcAft>
                <a:spcPts val="0"/>
              </a:spcAft>
              <a:buSzPts val="11800"/>
              <a:buFont typeface="Merriweather Light"/>
              <a:buNone/>
              <a:defRPr sz="11800"/>
            </a:lvl9pPr>
          </a:lstStyle>
          <a:p/>
        </p:txBody>
      </p:sp>
      <p:sp>
        <p:nvSpPr>
          <p:cNvPr id="182" name="Google Shape;182;p35"/>
          <p:cNvSpPr txBox="1"/>
          <p:nvPr>
            <p:ph idx="4" type="body"/>
          </p:nvPr>
        </p:nvSpPr>
        <p:spPr>
          <a:xfrm>
            <a:off x="228600" y="4597400"/>
            <a:ext cx="3150000" cy="31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/>
          <p:nvPr>
            <p:ph idx="2" type="pic"/>
          </p:nvPr>
        </p:nvSpPr>
        <p:spPr>
          <a:xfrm>
            <a:off x="0" y="0"/>
            <a:ext cx="8583300" cy="39546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6"/>
          <p:cNvSpPr txBox="1"/>
          <p:nvPr>
            <p:ph type="title"/>
          </p:nvPr>
        </p:nvSpPr>
        <p:spPr>
          <a:xfrm>
            <a:off x="228600" y="4076300"/>
            <a:ext cx="8354700" cy="10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Font typeface="Merriweather Light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86" name="Google Shape;186;p36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36"/>
          <p:cNvSpPr txBox="1"/>
          <p:nvPr>
            <p:ph idx="3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8" name="Google Shape;188;p36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9" name="Google Shape;189;p36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 / Clients" type="tx">
  <p:cSld name="TITLE_AND_BOD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37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37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4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5" type="title"/>
          </p:nvPr>
        </p:nvSpPr>
        <p:spPr>
          <a:xfrm>
            <a:off x="228600" y="516850"/>
            <a:ext cx="7619700" cy="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97" name="Google Shape;197;p37"/>
          <p:cNvCxnSpPr/>
          <p:nvPr/>
        </p:nvCxnSpPr>
        <p:spPr>
          <a:xfrm>
            <a:off x="0" y="221285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37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37"/>
          <p:cNvSpPr txBox="1"/>
          <p:nvPr>
            <p:ph idx="1" type="subTitle"/>
          </p:nvPr>
        </p:nvSpPr>
        <p:spPr>
          <a:xfrm>
            <a:off x="228600" y="2353775"/>
            <a:ext cx="2203500" cy="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idx="6" type="subTitle"/>
          </p:nvPr>
        </p:nvSpPr>
        <p:spPr>
          <a:xfrm>
            <a:off x="3558200" y="2353775"/>
            <a:ext cx="2037900" cy="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7" type="body"/>
          </p:nvPr>
        </p:nvSpPr>
        <p:spPr>
          <a:xfrm>
            <a:off x="229900" y="3034400"/>
            <a:ext cx="3148800" cy="17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8" type="body"/>
          </p:nvPr>
        </p:nvSpPr>
        <p:spPr>
          <a:xfrm>
            <a:off x="3558200" y="3034400"/>
            <a:ext cx="3148800" cy="17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38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38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6" name="Google Shape;206;p38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7" name="Google Shape;207;p38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slide" type="twoColTx">
  <p:cSld name="TITLE_AND_TWO_COLUMN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/>
          <p:nvPr>
            <p:ph idx="2" type="pic"/>
          </p:nvPr>
        </p:nvSpPr>
        <p:spPr>
          <a:xfrm>
            <a:off x="3558200" y="213800"/>
            <a:ext cx="5025000" cy="23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9"/>
          <p:cNvSpPr/>
          <p:nvPr>
            <p:ph idx="3" type="pic"/>
          </p:nvPr>
        </p:nvSpPr>
        <p:spPr>
          <a:xfrm>
            <a:off x="3557075" y="2571750"/>
            <a:ext cx="5025000" cy="2343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1" name="Google Shape;211;p39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39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3" name="Google Shape;213;p39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4" name="Google Shape;214;p39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5" name="Google Shape;215;p39"/>
          <p:cNvSpPr txBox="1"/>
          <p:nvPr>
            <p:ph idx="6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7" type="title"/>
          </p:nvPr>
        </p:nvSpPr>
        <p:spPr>
          <a:xfrm>
            <a:off x="231325" y="1403700"/>
            <a:ext cx="3147300" cy="11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" type="body"/>
          </p:nvPr>
        </p:nvSpPr>
        <p:spPr>
          <a:xfrm>
            <a:off x="229125" y="2572475"/>
            <a:ext cx="3149400" cy="17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with captions" type="titleOnly">
  <p:cSld name="TITLE_ONL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/>
          <p:nvPr>
            <p:ph idx="2" type="pic"/>
          </p:nvPr>
        </p:nvSpPr>
        <p:spPr>
          <a:xfrm>
            <a:off x="233775" y="820275"/>
            <a:ext cx="2043000" cy="35070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0"/>
          <p:cNvSpPr/>
          <p:nvPr>
            <p:ph idx="3" type="pic"/>
          </p:nvPr>
        </p:nvSpPr>
        <p:spPr>
          <a:xfrm>
            <a:off x="2441450" y="1404850"/>
            <a:ext cx="3154200" cy="35070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/>
          <p:nvPr>
            <p:ph idx="4" type="pic"/>
          </p:nvPr>
        </p:nvSpPr>
        <p:spPr>
          <a:xfrm>
            <a:off x="5760650" y="818250"/>
            <a:ext cx="2052600" cy="3612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22" name="Google Shape;222;p40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40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4" name="Google Shape;224;p40"/>
          <p:cNvSpPr txBox="1"/>
          <p:nvPr>
            <p:ph idx="5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5" name="Google Shape;225;p40"/>
          <p:cNvSpPr txBox="1"/>
          <p:nvPr>
            <p:ph idx="6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7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2447900" y="818250"/>
            <a:ext cx="31476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228600" y="4329625"/>
            <a:ext cx="2052600" cy="58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9" type="body"/>
          </p:nvPr>
        </p:nvSpPr>
        <p:spPr>
          <a:xfrm>
            <a:off x="5755900" y="4431150"/>
            <a:ext cx="2057700" cy="4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pertise / Skills">
  <p:cSld name="ONE_COLUM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221950" y="804550"/>
            <a:ext cx="31566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32" name="Google Shape;232;p41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41"/>
          <p:cNvSpPr txBox="1"/>
          <p:nvPr>
            <p:ph idx="2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5" name="Google Shape;235;p41"/>
          <p:cNvSpPr txBox="1"/>
          <p:nvPr>
            <p:ph idx="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5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37" name="Google Shape;237;p41"/>
          <p:cNvSpPr/>
          <p:nvPr>
            <p:ph idx="6" type="pic"/>
          </p:nvPr>
        </p:nvSpPr>
        <p:spPr>
          <a:xfrm>
            <a:off x="3556900" y="818400"/>
            <a:ext cx="2039100" cy="40986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1"/>
          <p:cNvSpPr/>
          <p:nvPr>
            <p:ph idx="7" type="pic"/>
          </p:nvPr>
        </p:nvSpPr>
        <p:spPr>
          <a:xfrm>
            <a:off x="5758550" y="818400"/>
            <a:ext cx="2052900" cy="40986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41"/>
          <p:cNvSpPr txBox="1"/>
          <p:nvPr>
            <p:ph idx="1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0" name="Google Shape;240;p41"/>
          <p:cNvSpPr txBox="1"/>
          <p:nvPr>
            <p:ph idx="8" type="subTitle"/>
          </p:nvPr>
        </p:nvSpPr>
        <p:spPr>
          <a:xfrm>
            <a:off x="3556900" y="213800"/>
            <a:ext cx="22035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241" name="Google Shape;241;p41"/>
          <p:cNvSpPr txBox="1"/>
          <p:nvPr>
            <p:ph idx="9" type="subTitle"/>
          </p:nvPr>
        </p:nvSpPr>
        <p:spPr>
          <a:xfrm>
            <a:off x="5766050" y="213800"/>
            <a:ext cx="20379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age">
  <p:cSld name="MAIN_POI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title"/>
          </p:nvPr>
        </p:nvSpPr>
        <p:spPr>
          <a:xfrm>
            <a:off x="228600" y="219850"/>
            <a:ext cx="77400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44" name="Google Shape;244;p42"/>
          <p:cNvSpPr txBox="1"/>
          <p:nvPr>
            <p:ph idx="2" type="title"/>
          </p:nvPr>
        </p:nvSpPr>
        <p:spPr>
          <a:xfrm>
            <a:off x="228600" y="1984250"/>
            <a:ext cx="42657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45" name="Google Shape;245;p42"/>
          <p:cNvSpPr txBox="1"/>
          <p:nvPr>
            <p:ph idx="3" type="title"/>
          </p:nvPr>
        </p:nvSpPr>
        <p:spPr>
          <a:xfrm>
            <a:off x="4658875" y="4316425"/>
            <a:ext cx="42564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idx="4" type="body"/>
          </p:nvPr>
        </p:nvSpPr>
        <p:spPr>
          <a:xfrm>
            <a:off x="4658875" y="1984250"/>
            <a:ext cx="42657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ards">
  <p:cSld name="SECTION_TITLE_AND_DESCRIPTION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43"/>
          <p:cNvCxnSpPr/>
          <p:nvPr/>
        </p:nvCxnSpPr>
        <p:spPr>
          <a:xfrm>
            <a:off x="-125" y="2270875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43"/>
          <p:cNvCxnSpPr/>
          <p:nvPr/>
        </p:nvCxnSpPr>
        <p:spPr>
          <a:xfrm>
            <a:off x="-125" y="314955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43"/>
          <p:cNvCxnSpPr/>
          <p:nvPr/>
        </p:nvCxnSpPr>
        <p:spPr>
          <a:xfrm>
            <a:off x="-125" y="4030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43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43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54" name="Google Shape;254;p43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43"/>
          <p:cNvSpPr txBox="1"/>
          <p:nvPr>
            <p:ph idx="2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6" name="Google Shape;256;p43"/>
          <p:cNvSpPr txBox="1"/>
          <p:nvPr>
            <p:ph idx="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7" name="Google Shape;257;p43"/>
          <p:cNvSpPr txBox="1"/>
          <p:nvPr>
            <p:ph idx="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8" name="Google Shape;258;p43"/>
          <p:cNvSpPr txBox="1"/>
          <p:nvPr>
            <p:ph idx="5" type="title"/>
          </p:nvPr>
        </p:nvSpPr>
        <p:spPr>
          <a:xfrm>
            <a:off x="1325925" y="1403700"/>
            <a:ext cx="4270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9" name="Google Shape;259;p43"/>
          <p:cNvSpPr txBox="1"/>
          <p:nvPr>
            <p:ph idx="6" type="title"/>
          </p:nvPr>
        </p:nvSpPr>
        <p:spPr>
          <a:xfrm>
            <a:off x="1325875" y="2273525"/>
            <a:ext cx="4270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0" name="Google Shape;260;p43"/>
          <p:cNvSpPr txBox="1"/>
          <p:nvPr>
            <p:ph idx="7" type="title"/>
          </p:nvPr>
        </p:nvSpPr>
        <p:spPr>
          <a:xfrm>
            <a:off x="1325875" y="3152225"/>
            <a:ext cx="42702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1" name="Google Shape;261;p43"/>
          <p:cNvSpPr txBox="1"/>
          <p:nvPr>
            <p:ph idx="8" type="title"/>
          </p:nvPr>
        </p:nvSpPr>
        <p:spPr>
          <a:xfrm>
            <a:off x="1325875" y="4036300"/>
            <a:ext cx="42768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62" name="Google Shape;262;p43"/>
          <p:cNvSpPr txBox="1"/>
          <p:nvPr>
            <p:ph idx="1" type="subTitle"/>
          </p:nvPr>
        </p:nvSpPr>
        <p:spPr>
          <a:xfrm>
            <a:off x="228600" y="1403700"/>
            <a:ext cx="937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3" name="Google Shape;263;p43"/>
          <p:cNvSpPr txBox="1"/>
          <p:nvPr>
            <p:ph idx="9" type="subTitle"/>
          </p:nvPr>
        </p:nvSpPr>
        <p:spPr>
          <a:xfrm>
            <a:off x="228600" y="22735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4" name="Google Shape;264;p43"/>
          <p:cNvSpPr txBox="1"/>
          <p:nvPr>
            <p:ph idx="13" type="subTitle"/>
          </p:nvPr>
        </p:nvSpPr>
        <p:spPr>
          <a:xfrm>
            <a:off x="231150" y="3152225"/>
            <a:ext cx="9348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5" name="Google Shape;265;p43"/>
          <p:cNvSpPr txBox="1"/>
          <p:nvPr>
            <p:ph idx="14" type="subTitle"/>
          </p:nvPr>
        </p:nvSpPr>
        <p:spPr>
          <a:xfrm>
            <a:off x="228600" y="40282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66" name="Google Shape;266;p43"/>
          <p:cNvSpPr txBox="1"/>
          <p:nvPr>
            <p:ph idx="15" type="body"/>
          </p:nvPr>
        </p:nvSpPr>
        <p:spPr>
          <a:xfrm>
            <a:off x="5760650" y="1403700"/>
            <a:ext cx="2829600" cy="8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7" name="Google Shape;267;p43"/>
          <p:cNvSpPr txBox="1"/>
          <p:nvPr>
            <p:ph idx="16" type="body"/>
          </p:nvPr>
        </p:nvSpPr>
        <p:spPr>
          <a:xfrm>
            <a:off x="5760650" y="2268150"/>
            <a:ext cx="28296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8" name="Google Shape;268;p43"/>
          <p:cNvSpPr txBox="1"/>
          <p:nvPr>
            <p:ph idx="17" type="body"/>
          </p:nvPr>
        </p:nvSpPr>
        <p:spPr>
          <a:xfrm>
            <a:off x="5760500" y="3152200"/>
            <a:ext cx="28296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9" name="Google Shape;269;p43"/>
          <p:cNvSpPr txBox="1"/>
          <p:nvPr>
            <p:ph idx="18" type="body"/>
          </p:nvPr>
        </p:nvSpPr>
        <p:spPr>
          <a:xfrm>
            <a:off x="5762750" y="4036238"/>
            <a:ext cx="28341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APTION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-21000" y="-125200"/>
            <a:ext cx="9186000" cy="15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Merriweather Light"/>
              <a:buNone/>
              <a:defRPr sz="1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72" name="Google Shape;272;p44"/>
          <p:cNvSpPr txBox="1"/>
          <p:nvPr>
            <p:ph idx="2" type="title"/>
          </p:nvPr>
        </p:nvSpPr>
        <p:spPr>
          <a:xfrm>
            <a:off x="4658875" y="4316425"/>
            <a:ext cx="42564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BIG_NUMBER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45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45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7" name="Google Shape;277;p45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8" name="Google Shape;278;p45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9" name="Google Shape;279;p45"/>
          <p:cNvSpPr/>
          <p:nvPr>
            <p:ph idx="4" type="pic"/>
          </p:nvPr>
        </p:nvSpPr>
        <p:spPr>
          <a:xfrm>
            <a:off x="0" y="0"/>
            <a:ext cx="8582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8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46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46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3" name="Google Shape;283;p46"/>
          <p:cNvSpPr txBox="1"/>
          <p:nvPr>
            <p:ph idx="2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4" name="Google Shape;284;p46"/>
          <p:cNvSpPr txBox="1"/>
          <p:nvPr>
            <p:ph idx="3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5" name="Google Shape;285;p46"/>
          <p:cNvSpPr/>
          <p:nvPr>
            <p:ph idx="4" type="pic"/>
          </p:nvPr>
        </p:nvSpPr>
        <p:spPr>
          <a:xfrm>
            <a:off x="0" y="0"/>
            <a:ext cx="8582100" cy="40251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6"/>
          <p:cNvSpPr txBox="1"/>
          <p:nvPr>
            <p:ph idx="5" type="title"/>
          </p:nvPr>
        </p:nvSpPr>
        <p:spPr>
          <a:xfrm>
            <a:off x="228600" y="4025100"/>
            <a:ext cx="42657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4658875" y="4025100"/>
            <a:ext cx="3319200" cy="11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">
  <p:cSld name="CUSTOM_2"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/>
          <p:nvPr>
            <p:ph idx="2" type="pic"/>
          </p:nvPr>
        </p:nvSpPr>
        <p:spPr>
          <a:xfrm>
            <a:off x="228600" y="1984250"/>
            <a:ext cx="4263900" cy="25464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47"/>
          <p:cNvSpPr txBox="1"/>
          <p:nvPr>
            <p:ph type="title"/>
          </p:nvPr>
        </p:nvSpPr>
        <p:spPr>
          <a:xfrm>
            <a:off x="228600" y="219850"/>
            <a:ext cx="77400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/>
            </a:lvl9pPr>
          </a:lstStyle>
          <a:p/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4658875" y="1984250"/>
            <a:ext cx="3319200" cy="21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2" name="Google Shape;292;p47"/>
          <p:cNvSpPr txBox="1"/>
          <p:nvPr>
            <p:ph idx="3" type="body"/>
          </p:nvPr>
        </p:nvSpPr>
        <p:spPr>
          <a:xfrm>
            <a:off x="228600" y="4179600"/>
            <a:ext cx="3150000" cy="7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93" name="Google Shape;293;p47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47"/>
          <p:cNvSpPr txBox="1"/>
          <p:nvPr>
            <p:ph idx="4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5" name="Google Shape;295;p47"/>
          <p:cNvSpPr txBox="1"/>
          <p:nvPr>
            <p:ph idx="5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6" name="Google Shape;296;p47"/>
          <p:cNvSpPr txBox="1"/>
          <p:nvPr>
            <p:ph idx="6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 ">
  <p:cSld name="CUSTOM_2_1"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cxnSp>
        <p:nvCxnSpPr>
          <p:cNvPr id="299" name="Google Shape;299;p48"/>
          <p:cNvCxnSpPr/>
          <p:nvPr/>
        </p:nvCxnSpPr>
        <p:spPr>
          <a:xfrm>
            <a:off x="-125" y="2270875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48"/>
          <p:cNvCxnSpPr/>
          <p:nvPr/>
        </p:nvCxnSpPr>
        <p:spPr>
          <a:xfrm>
            <a:off x="-125" y="314955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48"/>
          <p:cNvCxnSpPr/>
          <p:nvPr/>
        </p:nvCxnSpPr>
        <p:spPr>
          <a:xfrm>
            <a:off x="-125" y="4030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48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48"/>
          <p:cNvSpPr txBox="1"/>
          <p:nvPr>
            <p:ph idx="2" type="title"/>
          </p:nvPr>
        </p:nvSpPr>
        <p:spPr>
          <a:xfrm>
            <a:off x="3535725" y="1403700"/>
            <a:ext cx="4270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4" name="Google Shape;304;p48"/>
          <p:cNvSpPr txBox="1"/>
          <p:nvPr>
            <p:ph idx="3" type="title"/>
          </p:nvPr>
        </p:nvSpPr>
        <p:spPr>
          <a:xfrm>
            <a:off x="3535675" y="2273525"/>
            <a:ext cx="4270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5" name="Google Shape;305;p48"/>
          <p:cNvSpPr txBox="1"/>
          <p:nvPr>
            <p:ph idx="4" type="title"/>
          </p:nvPr>
        </p:nvSpPr>
        <p:spPr>
          <a:xfrm>
            <a:off x="3535675" y="3152225"/>
            <a:ext cx="42702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6" name="Google Shape;306;p48"/>
          <p:cNvSpPr txBox="1"/>
          <p:nvPr>
            <p:ph idx="5" type="title"/>
          </p:nvPr>
        </p:nvSpPr>
        <p:spPr>
          <a:xfrm>
            <a:off x="3535675" y="4036300"/>
            <a:ext cx="42768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07" name="Google Shape;307;p48"/>
          <p:cNvSpPr txBox="1"/>
          <p:nvPr>
            <p:ph idx="1" type="subTitle"/>
          </p:nvPr>
        </p:nvSpPr>
        <p:spPr>
          <a:xfrm>
            <a:off x="2438400" y="1403700"/>
            <a:ext cx="9372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08" name="Google Shape;308;p48"/>
          <p:cNvSpPr txBox="1"/>
          <p:nvPr>
            <p:ph idx="6" type="subTitle"/>
          </p:nvPr>
        </p:nvSpPr>
        <p:spPr>
          <a:xfrm>
            <a:off x="2438400" y="22735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09" name="Google Shape;309;p48"/>
          <p:cNvSpPr txBox="1"/>
          <p:nvPr>
            <p:ph idx="7" type="subTitle"/>
          </p:nvPr>
        </p:nvSpPr>
        <p:spPr>
          <a:xfrm>
            <a:off x="2440950" y="3152225"/>
            <a:ext cx="9348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10" name="Google Shape;310;p48"/>
          <p:cNvSpPr txBox="1"/>
          <p:nvPr>
            <p:ph idx="8" type="subTitle"/>
          </p:nvPr>
        </p:nvSpPr>
        <p:spPr>
          <a:xfrm>
            <a:off x="2438400" y="4028225"/>
            <a:ext cx="937200" cy="8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cxnSp>
        <p:nvCxnSpPr>
          <p:cNvPr id="311" name="Google Shape;311;p48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48"/>
          <p:cNvSpPr txBox="1"/>
          <p:nvPr>
            <p:ph idx="9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3" name="Google Shape;313;p48"/>
          <p:cNvSpPr txBox="1"/>
          <p:nvPr>
            <p:ph idx="1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4" name="Google Shape;314;p48"/>
          <p:cNvSpPr txBox="1"/>
          <p:nvPr>
            <p:ph idx="1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ITLE_3"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/>
          <p:nvPr>
            <p:ph idx="2" type="pic"/>
          </p:nvPr>
        </p:nvSpPr>
        <p:spPr>
          <a:xfrm>
            <a:off x="6876275" y="1984258"/>
            <a:ext cx="17070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9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18" name="Google Shape;318;p49"/>
          <p:cNvSpPr txBox="1"/>
          <p:nvPr>
            <p:ph idx="3" type="title"/>
          </p:nvPr>
        </p:nvSpPr>
        <p:spPr>
          <a:xfrm>
            <a:off x="228600" y="516850"/>
            <a:ext cx="7619700" cy="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cxnSp>
        <p:nvCxnSpPr>
          <p:cNvPr id="319" name="Google Shape;319;p49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49"/>
          <p:cNvSpPr txBox="1"/>
          <p:nvPr>
            <p:ph idx="4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1" name="Google Shape;321;p49"/>
          <p:cNvSpPr txBox="1"/>
          <p:nvPr>
            <p:ph idx="5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2" name="Google Shape;322;p49"/>
          <p:cNvSpPr txBox="1"/>
          <p:nvPr>
            <p:ph idx="6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3" name="Google Shape;323;p49"/>
          <p:cNvSpPr/>
          <p:nvPr>
            <p:ph idx="7" type="pic"/>
          </p:nvPr>
        </p:nvSpPr>
        <p:spPr>
          <a:xfrm>
            <a:off x="228500" y="1984331"/>
            <a:ext cx="2048100" cy="233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9"/>
          <p:cNvSpPr/>
          <p:nvPr>
            <p:ph idx="8" type="pic"/>
          </p:nvPr>
        </p:nvSpPr>
        <p:spPr>
          <a:xfrm>
            <a:off x="2441450" y="1984331"/>
            <a:ext cx="2052900" cy="23331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49"/>
          <p:cNvSpPr/>
          <p:nvPr>
            <p:ph idx="9" type="pic"/>
          </p:nvPr>
        </p:nvSpPr>
        <p:spPr>
          <a:xfrm>
            <a:off x="4658875" y="1984075"/>
            <a:ext cx="20391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49"/>
          <p:cNvSpPr txBox="1"/>
          <p:nvPr>
            <p:ph idx="1" type="subTitle"/>
          </p:nvPr>
        </p:nvSpPr>
        <p:spPr>
          <a:xfrm>
            <a:off x="228600" y="4569975"/>
            <a:ext cx="20481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27" name="Google Shape;327;p49"/>
          <p:cNvSpPr txBox="1"/>
          <p:nvPr>
            <p:ph idx="13" type="subTitle"/>
          </p:nvPr>
        </p:nvSpPr>
        <p:spPr>
          <a:xfrm>
            <a:off x="2434475" y="4569975"/>
            <a:ext cx="20481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28" name="Google Shape;328;p49"/>
          <p:cNvSpPr txBox="1"/>
          <p:nvPr>
            <p:ph idx="14" type="subTitle"/>
          </p:nvPr>
        </p:nvSpPr>
        <p:spPr>
          <a:xfrm>
            <a:off x="4658875" y="4569975"/>
            <a:ext cx="20481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29" name="Google Shape;329;p49"/>
          <p:cNvSpPr txBox="1"/>
          <p:nvPr>
            <p:ph idx="15" type="subTitle"/>
          </p:nvPr>
        </p:nvSpPr>
        <p:spPr>
          <a:xfrm>
            <a:off x="6864750" y="4569975"/>
            <a:ext cx="1725600" cy="3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"/>
              <a:buNone/>
              <a:defRPr sz="900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330" name="Google Shape;330;p49"/>
          <p:cNvSpPr txBox="1"/>
          <p:nvPr>
            <p:ph idx="16" type="subTitle"/>
          </p:nvPr>
        </p:nvSpPr>
        <p:spPr>
          <a:xfrm>
            <a:off x="224125" y="4317425"/>
            <a:ext cx="20481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331" name="Google Shape;331;p49"/>
          <p:cNvSpPr txBox="1"/>
          <p:nvPr>
            <p:ph idx="17" type="subTitle"/>
          </p:nvPr>
        </p:nvSpPr>
        <p:spPr>
          <a:xfrm>
            <a:off x="2441475" y="4317425"/>
            <a:ext cx="20529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332" name="Google Shape;332;p49"/>
          <p:cNvSpPr txBox="1"/>
          <p:nvPr>
            <p:ph idx="18" type="subTitle"/>
          </p:nvPr>
        </p:nvSpPr>
        <p:spPr>
          <a:xfrm>
            <a:off x="4653113" y="4317425"/>
            <a:ext cx="20529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  <p:sp>
        <p:nvSpPr>
          <p:cNvPr id="333" name="Google Shape;333;p49"/>
          <p:cNvSpPr txBox="1"/>
          <p:nvPr>
            <p:ph idx="19" type="subTitle"/>
          </p:nvPr>
        </p:nvSpPr>
        <p:spPr>
          <a:xfrm>
            <a:off x="6876275" y="4329650"/>
            <a:ext cx="1707000" cy="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Data">
  <p:cSld name="CUSTOM_4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50"/>
          <p:cNvCxnSpPr/>
          <p:nvPr/>
        </p:nvCxnSpPr>
        <p:spPr>
          <a:xfrm>
            <a:off x="-125" y="1984025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50"/>
          <p:cNvCxnSpPr/>
          <p:nvPr/>
        </p:nvCxnSpPr>
        <p:spPr>
          <a:xfrm>
            <a:off x="-125" y="2960983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50"/>
          <p:cNvCxnSpPr/>
          <p:nvPr/>
        </p:nvCxnSpPr>
        <p:spPr>
          <a:xfrm>
            <a:off x="-125" y="3937942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50"/>
          <p:cNvCxnSpPr/>
          <p:nvPr/>
        </p:nvCxnSpPr>
        <p:spPr>
          <a:xfrm>
            <a:off x="-125" y="4914900"/>
            <a:ext cx="8586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50"/>
          <p:cNvSpPr txBox="1"/>
          <p:nvPr>
            <p:ph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cxnSp>
        <p:nvCxnSpPr>
          <p:cNvPr id="340" name="Google Shape;340;p50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50"/>
          <p:cNvSpPr txBox="1"/>
          <p:nvPr>
            <p:ph idx="2"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2" name="Google Shape;342;p50"/>
          <p:cNvSpPr txBox="1"/>
          <p:nvPr>
            <p:ph idx="3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3" name="Google Shape;343;p50"/>
          <p:cNvSpPr txBox="1"/>
          <p:nvPr>
            <p:ph idx="4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4" name="Google Shape;344;p50"/>
          <p:cNvSpPr txBox="1"/>
          <p:nvPr>
            <p:ph idx="5" type="title"/>
          </p:nvPr>
        </p:nvSpPr>
        <p:spPr>
          <a:xfrm>
            <a:off x="2276875" y="1018150"/>
            <a:ext cx="42336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5" name="Google Shape;345;p50"/>
          <p:cNvSpPr txBox="1"/>
          <p:nvPr>
            <p:ph idx="6" type="title"/>
          </p:nvPr>
        </p:nvSpPr>
        <p:spPr>
          <a:xfrm>
            <a:off x="2276875" y="2961000"/>
            <a:ext cx="42336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6" name="Google Shape;346;p50"/>
          <p:cNvSpPr txBox="1"/>
          <p:nvPr>
            <p:ph idx="7" type="title"/>
          </p:nvPr>
        </p:nvSpPr>
        <p:spPr>
          <a:xfrm>
            <a:off x="2283475" y="3943850"/>
            <a:ext cx="4233600" cy="9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7" name="Google Shape;347;p50"/>
          <p:cNvSpPr txBox="1"/>
          <p:nvPr>
            <p:ph idx="8" type="title"/>
          </p:nvPr>
        </p:nvSpPr>
        <p:spPr>
          <a:xfrm>
            <a:off x="2276875" y="1984025"/>
            <a:ext cx="42336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8" name="Google Shape;348;p50"/>
          <p:cNvSpPr txBox="1"/>
          <p:nvPr>
            <p:ph idx="9" type="title"/>
          </p:nvPr>
        </p:nvSpPr>
        <p:spPr>
          <a:xfrm>
            <a:off x="228600" y="1007225"/>
            <a:ext cx="20481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49" name="Google Shape;349;p50"/>
          <p:cNvSpPr txBox="1"/>
          <p:nvPr>
            <p:ph idx="13" type="title"/>
          </p:nvPr>
        </p:nvSpPr>
        <p:spPr>
          <a:xfrm>
            <a:off x="228600" y="1984025"/>
            <a:ext cx="20481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50" name="Google Shape;350;p50"/>
          <p:cNvSpPr txBox="1"/>
          <p:nvPr>
            <p:ph idx="14" type="title"/>
          </p:nvPr>
        </p:nvSpPr>
        <p:spPr>
          <a:xfrm>
            <a:off x="228600" y="2966525"/>
            <a:ext cx="2048100" cy="9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51" name="Google Shape;351;p50"/>
          <p:cNvSpPr txBox="1"/>
          <p:nvPr>
            <p:ph idx="15" type="title"/>
          </p:nvPr>
        </p:nvSpPr>
        <p:spPr>
          <a:xfrm>
            <a:off x="228600" y="3938100"/>
            <a:ext cx="2048100" cy="97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None/>
              <a:defRPr sz="3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 2">
  <p:cSld name="CUSTOM_5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/>
          <p:nvPr>
            <p:ph idx="2" type="pic"/>
          </p:nvPr>
        </p:nvSpPr>
        <p:spPr>
          <a:xfrm>
            <a:off x="6875200" y="2571758"/>
            <a:ext cx="17070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51"/>
          <p:cNvSpPr/>
          <p:nvPr>
            <p:ph idx="3" type="pic"/>
          </p:nvPr>
        </p:nvSpPr>
        <p:spPr>
          <a:xfrm>
            <a:off x="4486003" y="818401"/>
            <a:ext cx="4096200" cy="15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55" name="Google Shape;355;p51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6" name="Google Shape;356;p51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57" name="Google Shape;357;p51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58" name="Google Shape;358;p51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59" name="Google Shape;359;p51"/>
          <p:cNvSpPr/>
          <p:nvPr>
            <p:ph idx="6" type="pic"/>
          </p:nvPr>
        </p:nvSpPr>
        <p:spPr>
          <a:xfrm>
            <a:off x="228500" y="818404"/>
            <a:ext cx="2048100" cy="1588500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51"/>
          <p:cNvSpPr/>
          <p:nvPr>
            <p:ph idx="7" type="pic"/>
          </p:nvPr>
        </p:nvSpPr>
        <p:spPr>
          <a:xfrm>
            <a:off x="233000" y="2571750"/>
            <a:ext cx="2039100" cy="23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51"/>
          <p:cNvSpPr txBox="1"/>
          <p:nvPr>
            <p:ph idx="8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62" name="Google Shape;362;p51"/>
          <p:cNvSpPr/>
          <p:nvPr>
            <p:ph idx="9" type="pic"/>
          </p:nvPr>
        </p:nvSpPr>
        <p:spPr>
          <a:xfrm>
            <a:off x="2441450" y="2571750"/>
            <a:ext cx="2052900" cy="234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/ Solution">
  <p:cSld name="CUSTOM_6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/>
          <p:nvPr>
            <p:ph idx="2" type="pic"/>
          </p:nvPr>
        </p:nvSpPr>
        <p:spPr>
          <a:xfrm>
            <a:off x="228600" y="2559650"/>
            <a:ext cx="3914100" cy="23520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2"/>
          <p:cNvSpPr/>
          <p:nvPr>
            <p:ph idx="3" type="pic"/>
          </p:nvPr>
        </p:nvSpPr>
        <p:spPr>
          <a:xfrm>
            <a:off x="4658875" y="219850"/>
            <a:ext cx="3319200" cy="2352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66" name="Google Shape;366;p52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52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8" name="Google Shape;368;p52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9" name="Google Shape;369;p52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0" name="Google Shape;370;p52"/>
          <p:cNvSpPr txBox="1"/>
          <p:nvPr>
            <p:ph idx="6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71" name="Google Shape;371;p52"/>
          <p:cNvSpPr txBox="1"/>
          <p:nvPr>
            <p:ph idx="7" type="title"/>
          </p:nvPr>
        </p:nvSpPr>
        <p:spPr>
          <a:xfrm>
            <a:off x="4669800" y="2656800"/>
            <a:ext cx="2036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72" name="Google Shape;372;p52"/>
          <p:cNvSpPr txBox="1"/>
          <p:nvPr>
            <p:ph idx="1" type="body"/>
          </p:nvPr>
        </p:nvSpPr>
        <p:spPr>
          <a:xfrm>
            <a:off x="4658875" y="3030300"/>
            <a:ext cx="3148800" cy="18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3" name="Google Shape;373;p52"/>
          <p:cNvSpPr txBox="1"/>
          <p:nvPr>
            <p:ph idx="8" type="title"/>
          </p:nvPr>
        </p:nvSpPr>
        <p:spPr>
          <a:xfrm>
            <a:off x="234600" y="818400"/>
            <a:ext cx="22068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74" name="Google Shape;374;p52"/>
          <p:cNvSpPr txBox="1"/>
          <p:nvPr>
            <p:ph idx="9" type="body"/>
          </p:nvPr>
        </p:nvSpPr>
        <p:spPr>
          <a:xfrm>
            <a:off x="229850" y="1328800"/>
            <a:ext cx="3148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●"/>
              <a:defRPr>
                <a:solidFill>
                  <a:schemeClr val="dk2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○"/>
              <a:defRPr>
                <a:solidFill>
                  <a:schemeClr val="dk2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exend Light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earch / Finding">
  <p:cSld name="CUSTOM_7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/>
          <p:nvPr>
            <p:ph idx="2" type="pic"/>
          </p:nvPr>
        </p:nvSpPr>
        <p:spPr>
          <a:xfrm>
            <a:off x="228600" y="1984250"/>
            <a:ext cx="2517600" cy="2927400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53"/>
          <p:cNvSpPr/>
          <p:nvPr>
            <p:ph idx="3" type="pic"/>
          </p:nvPr>
        </p:nvSpPr>
        <p:spPr>
          <a:xfrm>
            <a:off x="2972440" y="1984250"/>
            <a:ext cx="2623500" cy="2927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78" name="Google Shape;378;p53"/>
          <p:cNvCxnSpPr/>
          <p:nvPr/>
        </p:nvCxnSpPr>
        <p:spPr>
          <a:xfrm>
            <a:off x="8586257" y="1"/>
            <a:ext cx="0" cy="5144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53"/>
          <p:cNvSpPr txBox="1"/>
          <p:nvPr>
            <p:ph type="title"/>
          </p:nvPr>
        </p:nvSpPr>
        <p:spPr>
          <a:xfrm rot="-5400000">
            <a:off x="8360500" y="443600"/>
            <a:ext cx="10203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0" name="Google Shape;380;p53"/>
          <p:cNvSpPr txBox="1"/>
          <p:nvPr>
            <p:ph idx="4" type="title"/>
          </p:nvPr>
        </p:nvSpPr>
        <p:spPr>
          <a:xfrm rot="-5400000">
            <a:off x="7417450" y="2291400"/>
            <a:ext cx="29064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Merriweather Light"/>
              <a:buNone/>
              <a:defRPr sz="1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1" name="Google Shape;381;p53"/>
          <p:cNvSpPr txBox="1"/>
          <p:nvPr>
            <p:ph idx="5" type="title"/>
          </p:nvPr>
        </p:nvSpPr>
        <p:spPr>
          <a:xfrm>
            <a:off x="8583300" y="4329650"/>
            <a:ext cx="5676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Lexend Light"/>
              <a:buNone/>
              <a:defRPr sz="700">
                <a:solidFill>
                  <a:schemeClr val="accent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2" name="Google Shape;382;p53"/>
          <p:cNvSpPr txBox="1"/>
          <p:nvPr>
            <p:ph idx="6" type="title"/>
          </p:nvPr>
        </p:nvSpPr>
        <p:spPr>
          <a:xfrm>
            <a:off x="239525" y="818400"/>
            <a:ext cx="3139200" cy="1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erriweather Ligh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83" name="Google Shape;383;p53"/>
          <p:cNvSpPr txBox="1"/>
          <p:nvPr>
            <p:ph idx="7" type="title"/>
          </p:nvPr>
        </p:nvSpPr>
        <p:spPr>
          <a:xfrm>
            <a:off x="228600" y="219850"/>
            <a:ext cx="20481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None/>
              <a:defRPr sz="9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53"/>
          <p:cNvSpPr/>
          <p:nvPr>
            <p:ph idx="8" type="pic"/>
          </p:nvPr>
        </p:nvSpPr>
        <p:spPr>
          <a:xfrm>
            <a:off x="5760651" y="1984250"/>
            <a:ext cx="2822700" cy="29274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53"/>
          <p:cNvSpPr txBox="1"/>
          <p:nvPr>
            <p:ph idx="1" type="body"/>
          </p:nvPr>
        </p:nvSpPr>
        <p:spPr>
          <a:xfrm>
            <a:off x="4494275" y="219850"/>
            <a:ext cx="3319200" cy="11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exend Light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219850"/>
            <a:ext cx="59628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Light"/>
              <a:buNone/>
              <a:defRPr sz="3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658875" y="1403700"/>
            <a:ext cx="4256400" cy="2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●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○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exend Light"/>
              <a:buChar char="■"/>
              <a:defRPr sz="9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pos="734">
          <p15:clr>
            <a:srgbClr val="E46962"/>
          </p15:clr>
        </p15:guide>
        <p15:guide id="3" pos="835">
          <p15:clr>
            <a:srgbClr val="E46962"/>
          </p15:clr>
        </p15:guide>
        <p15:guide id="4" pos="245">
          <p15:clr>
            <a:srgbClr val="E46962"/>
          </p15:clr>
        </p15:guide>
        <p15:guide id="5" pos="1538">
          <p15:clr>
            <a:srgbClr val="E46962"/>
          </p15:clr>
        </p15:guide>
        <p15:guide id="6" pos="2128">
          <p15:clr>
            <a:srgbClr val="E46962"/>
          </p15:clr>
        </p15:guide>
        <p15:guide id="7" orient="horz" pos="326">
          <p15:clr>
            <a:srgbClr val="E46962"/>
          </p15:clr>
        </p15:guide>
        <p15:guide id="8" orient="horz" pos="138">
          <p15:clr>
            <a:srgbClr val="E46962"/>
          </p15:clr>
        </p15:guide>
        <p15:guide id="9" orient="horz" pos="516">
          <p15:clr>
            <a:srgbClr val="E46962"/>
          </p15:clr>
        </p15:guide>
        <p15:guide id="10" orient="horz" pos="884">
          <p15:clr>
            <a:srgbClr val="E46962"/>
          </p15:clr>
        </p15:guide>
        <p15:guide id="11" orient="horz" pos="1250">
          <p15:clr>
            <a:srgbClr val="E46962"/>
          </p15:clr>
        </p15:guide>
        <p15:guide id="12" orient="horz" pos="1620">
          <p15:clr>
            <a:srgbClr val="E46962"/>
          </p15:clr>
        </p15:guide>
        <p15:guide id="13" orient="horz" pos="3097">
          <p15:clr>
            <a:srgbClr val="E46962"/>
          </p15:clr>
        </p15:guide>
        <p15:guide id="14" pos="2831">
          <p15:clr>
            <a:srgbClr val="E46962"/>
          </p15:clr>
        </p15:guide>
        <p15:guide id="15" pos="3525">
          <p15:clr>
            <a:srgbClr val="E46962"/>
          </p15:clr>
        </p15:guide>
        <p15:guide id="16" pos="3629">
          <p15:clr>
            <a:srgbClr val="E46962"/>
          </p15:clr>
        </p15:guide>
        <p15:guide id="17" pos="4219">
          <p15:clr>
            <a:srgbClr val="E46962"/>
          </p15:clr>
        </p15:guide>
        <p15:guide id="18" pos="4332">
          <p15:clr>
            <a:srgbClr val="E46962"/>
          </p15:clr>
        </p15:guide>
        <p15:guide id="19" pos="4922">
          <p15:clr>
            <a:srgbClr val="E46962"/>
          </p15:clr>
        </p15:guide>
        <p15:guide id="20" pos="5026">
          <p15:clr>
            <a:srgbClr val="E46962"/>
          </p15:clr>
        </p15:guide>
        <p15:guide id="21" pos="2241">
          <p15:clr>
            <a:srgbClr val="E46962"/>
          </p15:clr>
        </p15:guide>
        <p15:guide id="22" pos="2935">
          <p15:clr>
            <a:srgbClr val="E46962"/>
          </p15:clr>
        </p15:guide>
        <p15:guide id="23" pos="561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/>
          <p:nvPr>
            <p:ph type="title"/>
          </p:nvPr>
        </p:nvSpPr>
        <p:spPr>
          <a:xfrm>
            <a:off x="0" y="-204100"/>
            <a:ext cx="9144000" cy="20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 sz="9388"/>
              <a:t>IONNATHA</a:t>
            </a:r>
            <a:r>
              <a:rPr lang="en"/>
              <a:t>N</a:t>
            </a:r>
            <a:endParaRPr/>
          </a:p>
        </p:txBody>
      </p:sp>
      <p:sp>
        <p:nvSpPr>
          <p:cNvPr id="391" name="Google Shape;391;p54"/>
          <p:cNvSpPr txBox="1"/>
          <p:nvPr>
            <p:ph idx="3" type="body"/>
          </p:nvPr>
        </p:nvSpPr>
        <p:spPr>
          <a:xfrm>
            <a:off x="4658775" y="2585350"/>
            <a:ext cx="4278600" cy="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2" name="Google Shape;392;p54"/>
          <p:cNvSpPr txBox="1"/>
          <p:nvPr>
            <p:ph idx="1" type="subTitle"/>
          </p:nvPr>
        </p:nvSpPr>
        <p:spPr>
          <a:xfrm>
            <a:off x="4658775" y="3236300"/>
            <a:ext cx="4256400" cy="1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Research</a:t>
            </a:r>
            <a:endParaRPr/>
          </a:p>
        </p:txBody>
      </p:sp>
      <p:pic>
        <p:nvPicPr>
          <p:cNvPr descr="Overlapping iridescent bubbles."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90" l="0" r="0" t="990"/>
          <a:stretch/>
        </p:blipFill>
        <p:spPr>
          <a:xfrm>
            <a:off x="0" y="1693150"/>
            <a:ext cx="4494899" cy="2755799"/>
          </a:xfrm>
          <a:prstGeom prst="rect">
            <a:avLst/>
          </a:prstGeom>
        </p:spPr>
      </p:pic>
      <p:sp>
        <p:nvSpPr>
          <p:cNvPr id="394" name="Google Shape;394;p54"/>
          <p:cNvSpPr txBox="1"/>
          <p:nvPr>
            <p:ph idx="4" type="body"/>
          </p:nvPr>
        </p:nvSpPr>
        <p:spPr>
          <a:xfrm>
            <a:off x="228600" y="4597400"/>
            <a:ext cx="3150000" cy="31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FIONNATHAN</a:t>
            </a:r>
            <a:r>
              <a:rPr lang="en"/>
              <a:t>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</a:t>
            </a:r>
            <a:endParaRPr/>
          </a:p>
        </p:txBody>
      </p:sp>
      <p:sp>
        <p:nvSpPr>
          <p:cNvPr id="448" name="Google Shape;448;p63"/>
          <p:cNvSpPr txBox="1"/>
          <p:nvPr>
            <p:ph idx="1" type="subTitle"/>
          </p:nvPr>
        </p:nvSpPr>
        <p:spPr>
          <a:xfrm>
            <a:off x="311700" y="1642125"/>
            <a:ext cx="8520600" cy="19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-4184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9200">
                <a:solidFill>
                  <a:schemeClr val="dk1"/>
                </a:solidFill>
              </a:rPr>
              <a:t>In- &amp; Exclusion in Research and Academia</a:t>
            </a:r>
            <a:endParaRPr sz="9200">
              <a:solidFill>
                <a:schemeClr val="dk1"/>
              </a:solidFill>
            </a:endParaRPr>
          </a:p>
          <a:p>
            <a:pPr indent="-4184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9200">
                <a:solidFill>
                  <a:schemeClr val="dk1"/>
                </a:solidFill>
              </a:rPr>
              <a:t>Epistemic Justice</a:t>
            </a:r>
            <a:endParaRPr sz="9200">
              <a:solidFill>
                <a:schemeClr val="dk1"/>
              </a:solidFill>
            </a:endParaRPr>
          </a:p>
          <a:p>
            <a:pPr indent="-4184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9200">
                <a:solidFill>
                  <a:schemeClr val="dk1"/>
                </a:solidFill>
              </a:rPr>
              <a:t>Policy &amp; practice is led by research</a:t>
            </a:r>
            <a:endParaRPr sz="9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>
            <p:ph type="ctrTitle"/>
          </p:nvPr>
        </p:nvSpPr>
        <p:spPr>
          <a:xfrm>
            <a:off x="311700" y="363575"/>
            <a:ext cx="85206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Research</a:t>
            </a:r>
            <a:endParaRPr/>
          </a:p>
        </p:txBody>
      </p:sp>
      <p:sp>
        <p:nvSpPr>
          <p:cNvPr id="400" name="Google Shape;400;p55"/>
          <p:cNvSpPr txBox="1"/>
          <p:nvPr>
            <p:ph idx="1" type="subTitle"/>
          </p:nvPr>
        </p:nvSpPr>
        <p:spPr>
          <a:xfrm>
            <a:off x="311700" y="1579025"/>
            <a:ext cx="8520600" cy="20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Observation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BioBlitzing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Dolphins and Stoats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“Next David Attenborough”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Birdwatching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School visits &amp; online lesson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Directed Supports</a:t>
            </a:r>
            <a:endParaRPr/>
          </a:p>
        </p:txBody>
      </p:sp>
      <p:sp>
        <p:nvSpPr>
          <p:cNvPr id="406" name="Google Shape;406;p56"/>
          <p:cNvSpPr txBox="1"/>
          <p:nvPr>
            <p:ph idx="1" type="subTitle"/>
          </p:nvPr>
        </p:nvSpPr>
        <p:spPr>
          <a:xfrm>
            <a:off x="311700" y="1847250"/>
            <a:ext cx="8520600" cy="17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As it was: Institutionalisation, Day Services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Establishing Fionnathan - a first!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Policy and Practice is led by Research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/>
          <p:nvPr>
            <p:ph type="ctrTitle"/>
          </p:nvPr>
        </p:nvSpPr>
        <p:spPr>
          <a:xfrm>
            <a:off x="311700" y="521925"/>
            <a:ext cx="8520600" cy="10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Happiness Project</a:t>
            </a:r>
            <a:endParaRPr/>
          </a:p>
        </p:txBody>
      </p:sp>
      <p:sp>
        <p:nvSpPr>
          <p:cNvPr id="412" name="Google Shape;412;p57"/>
          <p:cNvSpPr txBox="1"/>
          <p:nvPr>
            <p:ph idx="1" type="subTitle"/>
          </p:nvPr>
        </p:nvSpPr>
        <p:spPr>
          <a:xfrm>
            <a:off x="311700" y="1878800"/>
            <a:ext cx="8520600" cy="17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What do you love about your life?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Evolution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Published </a:t>
            </a:r>
            <a:endParaRPr i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Happiness Experts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developing outward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type="ctrTitle"/>
          </p:nvPr>
        </p:nvSpPr>
        <p:spPr>
          <a:xfrm>
            <a:off x="311700" y="301025"/>
            <a:ext cx="8520600" cy="14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Conducive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Inclusion</a:t>
            </a:r>
            <a:endParaRPr/>
          </a:p>
        </p:txBody>
      </p:sp>
      <p:sp>
        <p:nvSpPr>
          <p:cNvPr id="418" name="Google Shape;418;p58"/>
          <p:cNvSpPr txBox="1"/>
          <p:nvPr>
            <p:ph idx="1" type="subTitle"/>
          </p:nvPr>
        </p:nvSpPr>
        <p:spPr>
          <a:xfrm>
            <a:off x="311700" y="1973475"/>
            <a:ext cx="85206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Drama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Photo Voice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Surveys (accessible)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Focus groups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Creativity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9"/>
          <p:cNvSpPr txBox="1"/>
          <p:nvPr>
            <p:ph type="ctrTitle"/>
          </p:nvPr>
        </p:nvSpPr>
        <p:spPr>
          <a:xfrm>
            <a:off x="311700" y="285250"/>
            <a:ext cx="8520600" cy="10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Research Networks</a:t>
            </a:r>
            <a:endParaRPr/>
          </a:p>
        </p:txBody>
      </p:sp>
      <p:sp>
        <p:nvSpPr>
          <p:cNvPr id="424" name="Google Shape;424;p59"/>
          <p:cNvSpPr txBox="1"/>
          <p:nvPr>
            <p:ph idx="1" type="subTitle"/>
          </p:nvPr>
        </p:nvSpPr>
        <p:spPr>
          <a:xfrm>
            <a:off x="311700" y="1484350"/>
            <a:ext cx="8520600" cy="21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How we meet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Projects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Our Homes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Doctors and Us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Meeting Online during Covid-19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Voice Box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IASSIDD</a:t>
            </a:r>
            <a:endParaRPr/>
          </a:p>
        </p:txBody>
      </p:sp>
      <p:sp>
        <p:nvSpPr>
          <p:cNvPr id="430" name="Google Shape;430;p60"/>
          <p:cNvSpPr txBox="1"/>
          <p:nvPr>
            <p:ph idx="1" type="subTitle"/>
          </p:nvPr>
        </p:nvSpPr>
        <p:spPr>
          <a:xfrm>
            <a:off x="311700" y="1721025"/>
            <a:ext cx="85206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The Art of Social Belonging 2017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SIRG, Manifesto, Online Workshops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first Board Member w/ID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Award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World Congress Chicago 2024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/>
          <p:nvPr>
            <p:ph type="ctrTitle"/>
          </p:nvPr>
        </p:nvSpPr>
        <p:spPr>
          <a:xfrm>
            <a:off x="311700" y="301025"/>
            <a:ext cx="8520600" cy="10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50"/>
              <a:t>Harvard Law School Fellow</a:t>
            </a:r>
            <a:endParaRPr sz="4650"/>
          </a:p>
        </p:txBody>
      </p:sp>
      <p:sp>
        <p:nvSpPr>
          <p:cNvPr id="436" name="Google Shape;436;p61"/>
          <p:cNvSpPr txBox="1"/>
          <p:nvPr>
            <p:ph idx="1" type="subTitle"/>
          </p:nvPr>
        </p:nvSpPr>
        <p:spPr>
          <a:xfrm>
            <a:off x="311700" y="1863025"/>
            <a:ext cx="8520600" cy="17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Harvard </a:t>
            </a:r>
            <a:r>
              <a:rPr lang="en" sz="3000">
                <a:solidFill>
                  <a:schemeClr val="dk1"/>
                </a:solidFill>
              </a:rPr>
              <a:t>Project on Disability (HPOD)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Fellowship funded through the Samuel Center for Social Connectedness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UNCRPD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2"/>
          <p:cNvSpPr txBox="1"/>
          <p:nvPr>
            <p:ph type="ctrTitle"/>
          </p:nvPr>
        </p:nvSpPr>
        <p:spPr>
          <a:xfrm>
            <a:off x="311700" y="744575"/>
            <a:ext cx="8520600" cy="86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Spreading the Word</a:t>
            </a:r>
            <a:endParaRPr/>
          </a:p>
        </p:txBody>
      </p:sp>
      <p:sp>
        <p:nvSpPr>
          <p:cNvPr id="442" name="Google Shape;442;p62"/>
          <p:cNvSpPr txBox="1"/>
          <p:nvPr>
            <p:ph idx="1" type="subTitle"/>
          </p:nvPr>
        </p:nvSpPr>
        <p:spPr>
          <a:xfrm>
            <a:off x="311700" y="1799900"/>
            <a:ext cx="8520600" cy="3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Guest Lectures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96 talks, 35 institutions, nine countries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International Conferences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Glasgow; Honolulu; Copenhagen; Reykjavik; Sydney; Bilbao; Brussels; London; Vancouver </a:t>
            </a:r>
            <a:endParaRPr sz="3000">
              <a:solidFill>
                <a:schemeClr val="dk1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and the UN in Vienna and New York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rtfoli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A7BBC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