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9" r:id="rId1"/>
  </p:sldMasterIdLst>
  <p:notesMasterIdLst>
    <p:notesMasterId r:id="rId37"/>
  </p:notesMasterIdLst>
  <p:handoutMasterIdLst>
    <p:handoutMasterId r:id="rId38"/>
  </p:handoutMasterIdLst>
  <p:sldIdLst>
    <p:sldId id="256" r:id="rId2"/>
    <p:sldId id="284" r:id="rId3"/>
    <p:sldId id="1408" r:id="rId4"/>
    <p:sldId id="1410" r:id="rId5"/>
    <p:sldId id="1438" r:id="rId6"/>
    <p:sldId id="1439" r:id="rId7"/>
    <p:sldId id="1441" r:id="rId8"/>
    <p:sldId id="320" r:id="rId9"/>
    <p:sldId id="1413" r:id="rId10"/>
    <p:sldId id="1044" r:id="rId11"/>
    <p:sldId id="274" r:id="rId12"/>
    <p:sldId id="1442" r:id="rId13"/>
    <p:sldId id="1420" r:id="rId14"/>
    <p:sldId id="1424" r:id="rId15"/>
    <p:sldId id="572" r:id="rId16"/>
    <p:sldId id="1328" r:id="rId17"/>
    <p:sldId id="1329" r:id="rId18"/>
    <p:sldId id="1404" r:id="rId19"/>
    <p:sldId id="346" r:id="rId20"/>
    <p:sldId id="1426" r:id="rId21"/>
    <p:sldId id="1425" r:id="rId22"/>
    <p:sldId id="257" r:id="rId23"/>
    <p:sldId id="287" r:id="rId24"/>
    <p:sldId id="400" r:id="rId25"/>
    <p:sldId id="1427" r:id="rId26"/>
    <p:sldId id="1428" r:id="rId27"/>
    <p:sldId id="1429" r:id="rId28"/>
    <p:sldId id="402" r:id="rId29"/>
    <p:sldId id="1432" r:id="rId30"/>
    <p:sldId id="1431" r:id="rId31"/>
    <p:sldId id="1433" r:id="rId32"/>
    <p:sldId id="1340" r:id="rId33"/>
    <p:sldId id="1342" r:id="rId34"/>
    <p:sldId id="1436" r:id="rId35"/>
    <p:sldId id="1437" r:id="rId36"/>
  </p:sldIdLst>
  <p:sldSz cx="12192000" cy="6858000"/>
  <p:notesSz cx="7104063" cy="10234613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vsnitt" id="{C78E5B35-B7BD-47AF-96F8-993936745710}">
          <p14:sldIdLst>
            <p14:sldId id="256"/>
            <p14:sldId id="284"/>
          </p14:sldIdLst>
        </p14:section>
        <p14:section name="systemsstrategiestools" id="{058AE473-1F22-4851-9E0C-CBD7AEB021C3}">
          <p14:sldIdLst>
            <p14:sldId id="1408"/>
          </p14:sldIdLst>
        </p14:section>
        <p14:section name="Systems" id="{E1224174-9970-43E4-8E8D-9FEF0D014D5F}">
          <p14:sldIdLst>
            <p14:sldId id="1410"/>
            <p14:sldId id="1438"/>
            <p14:sldId id="1439"/>
            <p14:sldId id="1441"/>
            <p14:sldId id="320"/>
            <p14:sldId id="1413"/>
            <p14:sldId id="1044"/>
            <p14:sldId id="274"/>
            <p14:sldId id="1442"/>
            <p14:sldId id="1420"/>
          </p14:sldIdLst>
        </p14:section>
        <p14:section name="Strategies" id="{4CADEE41-5D76-41DC-A1EB-1F43E7CE014C}">
          <p14:sldIdLst>
            <p14:sldId id="1424"/>
            <p14:sldId id="572"/>
            <p14:sldId id="1328"/>
            <p14:sldId id="1329"/>
            <p14:sldId id="1404"/>
            <p14:sldId id="346"/>
            <p14:sldId id="1426"/>
            <p14:sldId id="1425"/>
          </p14:sldIdLst>
        </p14:section>
        <p14:section name="Tools" id="{42E1E8B3-74FA-4544-B753-EBB3DC12C45B}">
          <p14:sldIdLst>
            <p14:sldId id="257"/>
            <p14:sldId id="287"/>
            <p14:sldId id="400"/>
            <p14:sldId id="1427"/>
            <p14:sldId id="1428"/>
            <p14:sldId id="1429"/>
            <p14:sldId id="402"/>
            <p14:sldId id="1432"/>
            <p14:sldId id="1431"/>
            <p14:sldId id="1433"/>
            <p14:sldId id="1340"/>
            <p14:sldId id="1342"/>
            <p14:sldId id="1436"/>
            <p14:sldId id="1437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9F5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E05F1BC-F466-4644-922A-A06112828CA0}" v="103" dt="2025-06-11T16:36:04.83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668" autoAdjust="0"/>
    <p:restoredTop sz="78968" autoAdjust="0"/>
  </p:normalViewPr>
  <p:slideViewPr>
    <p:cSldViewPr snapToGrid="0">
      <p:cViewPr>
        <p:scale>
          <a:sx n="40" d="100"/>
          <a:sy n="40" d="100"/>
        </p:scale>
        <p:origin x="2226" y="1044"/>
      </p:cViewPr>
      <p:guideLst/>
    </p:cSldViewPr>
  </p:slideViewPr>
  <p:outlineViewPr>
    <p:cViewPr>
      <p:scale>
        <a:sx n="33" d="100"/>
        <a:sy n="33" d="100"/>
      </p:scale>
      <p:origin x="0" y="-22992"/>
    </p:cViewPr>
  </p:outlineViewPr>
  <p:notesTextViewPr>
    <p:cViewPr>
      <p:scale>
        <a:sx n="200" d="100"/>
        <a:sy n="200" d="100"/>
      </p:scale>
      <p:origin x="0" y="0"/>
    </p:cViewPr>
  </p:notesTextViewPr>
  <p:notesViewPr>
    <p:cSldViewPr snapToGrid="0">
      <p:cViewPr varScale="1">
        <p:scale>
          <a:sx n="61" d="100"/>
          <a:sy n="61" d="100"/>
        </p:scale>
        <p:origin x="2448" y="43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ofia Wallin" userId="7aa77a25-cdf2-4984-9e0f-3e3881acfd28" providerId="ADAL" clId="{3E05F1BC-F466-4644-922A-A06112828CA0}"/>
    <pc:docChg chg="undo custSel addSld delSld modSld modSection modNotesMaster modHandout">
      <pc:chgData name="Sofia Wallin" userId="7aa77a25-cdf2-4984-9e0f-3e3881acfd28" providerId="ADAL" clId="{3E05F1BC-F466-4644-922A-A06112828CA0}" dt="2025-06-11T16:36:04.839" v="2568"/>
      <pc:docMkLst>
        <pc:docMk/>
      </pc:docMkLst>
      <pc:sldChg chg="modSp mod modNotesTx">
        <pc:chgData name="Sofia Wallin" userId="7aa77a25-cdf2-4984-9e0f-3e3881acfd28" providerId="ADAL" clId="{3E05F1BC-F466-4644-922A-A06112828CA0}" dt="2025-06-11T16:23:41.541" v="2545" actId="6549"/>
        <pc:sldMkLst>
          <pc:docMk/>
          <pc:sldMk cId="4065964892" sldId="256"/>
        </pc:sldMkLst>
        <pc:spChg chg="mod">
          <ac:chgData name="Sofia Wallin" userId="7aa77a25-cdf2-4984-9e0f-3e3881acfd28" providerId="ADAL" clId="{3E05F1BC-F466-4644-922A-A06112828CA0}" dt="2025-06-11T16:01:57.405" v="2412" actId="20577"/>
          <ac:spMkLst>
            <pc:docMk/>
            <pc:sldMk cId="4065964892" sldId="256"/>
            <ac:spMk id="3" creationId="{18E78B83-0FC1-A9A0-9F62-3AC80CA2BCC7}"/>
          </ac:spMkLst>
        </pc:spChg>
      </pc:sldChg>
      <pc:sldChg chg="addSp delSp modSp add del mod modNotesTx">
        <pc:chgData name="Sofia Wallin" userId="7aa77a25-cdf2-4984-9e0f-3e3881acfd28" providerId="ADAL" clId="{3E05F1BC-F466-4644-922A-A06112828CA0}" dt="2025-06-11T16:24:01.216" v="2548" actId="20577"/>
        <pc:sldMkLst>
          <pc:docMk/>
          <pc:sldMk cId="2145804368" sldId="274"/>
        </pc:sldMkLst>
        <pc:spChg chg="mod">
          <ac:chgData name="Sofia Wallin" userId="7aa77a25-cdf2-4984-9e0f-3e3881acfd28" providerId="ADAL" clId="{3E05F1BC-F466-4644-922A-A06112828CA0}" dt="2025-06-11T15:09:13.202" v="1571" actId="20577"/>
          <ac:spMkLst>
            <pc:docMk/>
            <pc:sldMk cId="2145804368" sldId="274"/>
            <ac:spMk id="2" creationId="{00000000-0000-0000-0000-000000000000}"/>
          </ac:spMkLst>
        </pc:spChg>
        <pc:spChg chg="mod">
          <ac:chgData name="Sofia Wallin" userId="7aa77a25-cdf2-4984-9e0f-3e3881acfd28" providerId="ADAL" clId="{3E05F1BC-F466-4644-922A-A06112828CA0}" dt="2025-06-11T15:00:45.017" v="977" actId="404"/>
          <ac:spMkLst>
            <pc:docMk/>
            <pc:sldMk cId="2145804368" sldId="274"/>
            <ac:spMk id="5" creationId="{00000000-0000-0000-0000-000000000000}"/>
          </ac:spMkLst>
        </pc:spChg>
        <pc:spChg chg="del mod">
          <ac:chgData name="Sofia Wallin" userId="7aa77a25-cdf2-4984-9e0f-3e3881acfd28" providerId="ADAL" clId="{3E05F1BC-F466-4644-922A-A06112828CA0}" dt="2025-06-11T15:00:48.387" v="978" actId="478"/>
          <ac:spMkLst>
            <pc:docMk/>
            <pc:sldMk cId="2145804368" sldId="274"/>
            <ac:spMk id="6" creationId="{00000000-0000-0000-0000-000000000000}"/>
          </ac:spMkLst>
        </pc:spChg>
        <pc:spChg chg="del">
          <ac:chgData name="Sofia Wallin" userId="7aa77a25-cdf2-4984-9e0f-3e3881acfd28" providerId="ADAL" clId="{3E05F1BC-F466-4644-922A-A06112828CA0}" dt="2025-06-11T15:02:59.666" v="1097" actId="478"/>
          <ac:spMkLst>
            <pc:docMk/>
            <pc:sldMk cId="2145804368" sldId="274"/>
            <ac:spMk id="6" creationId="{AB3B29F3-9FF9-D895-0AC4-EB4998AEF53B}"/>
          </ac:spMkLst>
        </pc:spChg>
        <pc:spChg chg="add mod">
          <ac:chgData name="Sofia Wallin" userId="7aa77a25-cdf2-4984-9e0f-3e3881acfd28" providerId="ADAL" clId="{3E05F1BC-F466-4644-922A-A06112828CA0}" dt="2025-06-11T15:14:57.080" v="1819"/>
          <ac:spMkLst>
            <pc:docMk/>
            <pc:sldMk cId="2145804368" sldId="274"/>
            <ac:spMk id="7" creationId="{EFB0FE41-68D0-A2D7-0A6C-51F97ED86D84}"/>
          </ac:spMkLst>
        </pc:spChg>
        <pc:spChg chg="mod">
          <ac:chgData name="Sofia Wallin" userId="7aa77a25-cdf2-4984-9e0f-3e3881acfd28" providerId="ADAL" clId="{3E05F1BC-F466-4644-922A-A06112828CA0}" dt="2025-06-11T15:04:31.492" v="1305" actId="122"/>
          <ac:spMkLst>
            <pc:docMk/>
            <pc:sldMk cId="2145804368" sldId="274"/>
            <ac:spMk id="9" creationId="{5ECCCF31-1B01-A8C5-F9DF-EF419B58FFAE}"/>
          </ac:spMkLst>
        </pc:spChg>
        <pc:spChg chg="mod">
          <ac:chgData name="Sofia Wallin" userId="7aa77a25-cdf2-4984-9e0f-3e3881acfd28" providerId="ADAL" clId="{3E05F1BC-F466-4644-922A-A06112828CA0}" dt="2025-06-11T15:08:35.235" v="1565" actId="122"/>
          <ac:spMkLst>
            <pc:docMk/>
            <pc:sldMk cId="2145804368" sldId="274"/>
            <ac:spMk id="15" creationId="{00000000-0000-0000-0000-000000000000}"/>
          </ac:spMkLst>
        </pc:spChg>
        <pc:spChg chg="add mod">
          <ac:chgData name="Sofia Wallin" userId="7aa77a25-cdf2-4984-9e0f-3e3881acfd28" providerId="ADAL" clId="{3E05F1BC-F466-4644-922A-A06112828CA0}" dt="2025-06-11T15:15:00.710" v="1821"/>
          <ac:spMkLst>
            <pc:docMk/>
            <pc:sldMk cId="2145804368" sldId="274"/>
            <ac:spMk id="16" creationId="{D73A5AC1-1575-C904-5F7F-3686C9F1C52A}"/>
          </ac:spMkLst>
        </pc:spChg>
        <pc:spChg chg="mod">
          <ac:chgData name="Sofia Wallin" userId="7aa77a25-cdf2-4984-9e0f-3e3881acfd28" providerId="ADAL" clId="{3E05F1BC-F466-4644-922A-A06112828CA0}" dt="2025-06-11T15:05:19.773" v="1371" actId="20577"/>
          <ac:spMkLst>
            <pc:docMk/>
            <pc:sldMk cId="2145804368" sldId="274"/>
            <ac:spMk id="17" creationId="{00000000-0000-0000-0000-000000000000}"/>
          </ac:spMkLst>
        </pc:spChg>
        <pc:spChg chg="mod">
          <ac:chgData name="Sofia Wallin" userId="7aa77a25-cdf2-4984-9e0f-3e3881acfd28" providerId="ADAL" clId="{3E05F1BC-F466-4644-922A-A06112828CA0}" dt="2025-06-11T15:03:57.691" v="1233" actId="20577"/>
          <ac:spMkLst>
            <pc:docMk/>
            <pc:sldMk cId="2145804368" sldId="274"/>
            <ac:spMk id="18" creationId="{00000000-0000-0000-0000-000000000000}"/>
          </ac:spMkLst>
        </pc:spChg>
        <pc:spChg chg="mod">
          <ac:chgData name="Sofia Wallin" userId="7aa77a25-cdf2-4984-9e0f-3e3881acfd28" providerId="ADAL" clId="{3E05F1BC-F466-4644-922A-A06112828CA0}" dt="2025-06-11T15:04:01.259" v="1239" actId="20577"/>
          <ac:spMkLst>
            <pc:docMk/>
            <pc:sldMk cId="2145804368" sldId="274"/>
            <ac:spMk id="19" creationId="{00000000-0000-0000-0000-000000000000}"/>
          </ac:spMkLst>
        </pc:spChg>
        <pc:spChg chg="mod">
          <ac:chgData name="Sofia Wallin" userId="7aa77a25-cdf2-4984-9e0f-3e3881acfd28" providerId="ADAL" clId="{3E05F1BC-F466-4644-922A-A06112828CA0}" dt="2025-06-11T15:04:09.107" v="1254" actId="20577"/>
          <ac:spMkLst>
            <pc:docMk/>
            <pc:sldMk cId="2145804368" sldId="274"/>
            <ac:spMk id="20" creationId="{00000000-0000-0000-0000-000000000000}"/>
          </ac:spMkLst>
        </pc:spChg>
        <pc:spChg chg="mod">
          <ac:chgData name="Sofia Wallin" userId="7aa77a25-cdf2-4984-9e0f-3e3881acfd28" providerId="ADAL" clId="{3E05F1BC-F466-4644-922A-A06112828CA0}" dt="2025-06-11T15:03:39.091" v="1199" actId="20577"/>
          <ac:spMkLst>
            <pc:docMk/>
            <pc:sldMk cId="2145804368" sldId="274"/>
            <ac:spMk id="34" creationId="{00000000-0000-0000-0000-000000000000}"/>
          </ac:spMkLst>
        </pc:spChg>
        <pc:spChg chg="mod">
          <ac:chgData name="Sofia Wallin" userId="7aa77a25-cdf2-4984-9e0f-3e3881acfd28" providerId="ADAL" clId="{3E05F1BC-F466-4644-922A-A06112828CA0}" dt="2025-06-11T15:06:41.858" v="1453" actId="20577"/>
          <ac:spMkLst>
            <pc:docMk/>
            <pc:sldMk cId="2145804368" sldId="274"/>
            <ac:spMk id="35" creationId="{00000000-0000-0000-0000-000000000000}"/>
          </ac:spMkLst>
        </pc:spChg>
        <pc:spChg chg="mod">
          <ac:chgData name="Sofia Wallin" userId="7aa77a25-cdf2-4984-9e0f-3e3881acfd28" providerId="ADAL" clId="{3E05F1BC-F466-4644-922A-A06112828CA0}" dt="2025-06-11T15:04:23.888" v="1299" actId="20577"/>
          <ac:spMkLst>
            <pc:docMk/>
            <pc:sldMk cId="2145804368" sldId="274"/>
            <ac:spMk id="39" creationId="{00000000-0000-0000-0000-000000000000}"/>
          </ac:spMkLst>
        </pc:spChg>
        <pc:spChg chg="del">
          <ac:chgData name="Sofia Wallin" userId="7aa77a25-cdf2-4984-9e0f-3e3881acfd28" providerId="ADAL" clId="{3E05F1BC-F466-4644-922A-A06112828CA0}" dt="2025-06-11T15:14:59.929" v="1820" actId="478"/>
          <ac:spMkLst>
            <pc:docMk/>
            <pc:sldMk cId="2145804368" sldId="274"/>
            <ac:spMk id="54" creationId="{C6C97809-EAD6-AD24-B306-ECC16B90763B}"/>
          </ac:spMkLst>
        </pc:spChg>
        <pc:spChg chg="mod">
          <ac:chgData name="Sofia Wallin" userId="7aa77a25-cdf2-4984-9e0f-3e3881acfd28" providerId="ADAL" clId="{3E05F1BC-F466-4644-922A-A06112828CA0}" dt="2025-06-11T15:05:05.050" v="1345" actId="20577"/>
          <ac:spMkLst>
            <pc:docMk/>
            <pc:sldMk cId="2145804368" sldId="274"/>
            <ac:spMk id="55" creationId="{00000000-0000-0000-0000-000000000000}"/>
          </ac:spMkLst>
        </pc:spChg>
        <pc:spChg chg="mod">
          <ac:chgData name="Sofia Wallin" userId="7aa77a25-cdf2-4984-9e0f-3e3881acfd28" providerId="ADAL" clId="{3E05F1BC-F466-4644-922A-A06112828CA0}" dt="2025-06-11T15:05:29.635" v="1391" actId="20577"/>
          <ac:spMkLst>
            <pc:docMk/>
            <pc:sldMk cId="2145804368" sldId="274"/>
            <ac:spMk id="58" creationId="{00000000-0000-0000-0000-000000000000}"/>
          </ac:spMkLst>
        </pc:spChg>
        <pc:spChg chg="mod">
          <ac:chgData name="Sofia Wallin" userId="7aa77a25-cdf2-4984-9e0f-3e3881acfd28" providerId="ADAL" clId="{3E05F1BC-F466-4644-922A-A06112828CA0}" dt="2025-06-11T15:05:12.399" v="1358" actId="14100"/>
          <ac:spMkLst>
            <pc:docMk/>
            <pc:sldMk cId="2145804368" sldId="274"/>
            <ac:spMk id="59" creationId="{00000000-0000-0000-0000-000000000000}"/>
          </ac:spMkLst>
        </pc:spChg>
        <pc:spChg chg="mod">
          <ac:chgData name="Sofia Wallin" userId="7aa77a25-cdf2-4984-9e0f-3e3881acfd28" providerId="ADAL" clId="{3E05F1BC-F466-4644-922A-A06112828CA0}" dt="2025-06-11T15:05:35.450" v="1398" actId="20577"/>
          <ac:spMkLst>
            <pc:docMk/>
            <pc:sldMk cId="2145804368" sldId="274"/>
            <ac:spMk id="71" creationId="{00000000-0000-0000-0000-000000000000}"/>
          </ac:spMkLst>
        </pc:spChg>
        <pc:spChg chg="mod">
          <ac:chgData name="Sofia Wallin" userId="7aa77a25-cdf2-4984-9e0f-3e3881acfd28" providerId="ADAL" clId="{3E05F1BC-F466-4644-922A-A06112828CA0}" dt="2025-06-11T15:05:39.275" v="1404" actId="20577"/>
          <ac:spMkLst>
            <pc:docMk/>
            <pc:sldMk cId="2145804368" sldId="274"/>
            <ac:spMk id="73" creationId="{00000000-0000-0000-0000-000000000000}"/>
          </ac:spMkLst>
        </pc:spChg>
        <pc:spChg chg="mod">
          <ac:chgData name="Sofia Wallin" userId="7aa77a25-cdf2-4984-9e0f-3e3881acfd28" providerId="ADAL" clId="{3E05F1BC-F466-4644-922A-A06112828CA0}" dt="2025-06-11T15:06:27.569" v="1441" actId="20577"/>
          <ac:spMkLst>
            <pc:docMk/>
            <pc:sldMk cId="2145804368" sldId="274"/>
            <ac:spMk id="80" creationId="{00000000-0000-0000-0000-000000000000}"/>
          </ac:spMkLst>
        </pc:spChg>
        <pc:spChg chg="mod">
          <ac:chgData name="Sofia Wallin" userId="7aa77a25-cdf2-4984-9e0f-3e3881acfd28" providerId="ADAL" clId="{3E05F1BC-F466-4644-922A-A06112828CA0}" dt="2025-06-11T15:06:16.770" v="1418" actId="5793"/>
          <ac:spMkLst>
            <pc:docMk/>
            <pc:sldMk cId="2145804368" sldId="274"/>
            <ac:spMk id="81" creationId="{00000000-0000-0000-0000-000000000000}"/>
          </ac:spMkLst>
        </pc:spChg>
        <pc:spChg chg="mod">
          <ac:chgData name="Sofia Wallin" userId="7aa77a25-cdf2-4984-9e0f-3e3881acfd28" providerId="ADAL" clId="{3E05F1BC-F466-4644-922A-A06112828CA0}" dt="2025-06-11T15:08:05.715" v="1537" actId="20577"/>
          <ac:spMkLst>
            <pc:docMk/>
            <pc:sldMk cId="2145804368" sldId="274"/>
            <ac:spMk id="82" creationId="{00000000-0000-0000-0000-000000000000}"/>
          </ac:spMkLst>
        </pc:spChg>
        <pc:spChg chg="mod">
          <ac:chgData name="Sofia Wallin" userId="7aa77a25-cdf2-4984-9e0f-3e3881acfd28" providerId="ADAL" clId="{3E05F1BC-F466-4644-922A-A06112828CA0}" dt="2025-06-11T15:06:20.540" v="1426" actId="20577"/>
          <ac:spMkLst>
            <pc:docMk/>
            <pc:sldMk cId="2145804368" sldId="274"/>
            <ac:spMk id="83" creationId="{00000000-0000-0000-0000-000000000000}"/>
          </ac:spMkLst>
        </pc:spChg>
        <pc:spChg chg="mod">
          <ac:chgData name="Sofia Wallin" userId="7aa77a25-cdf2-4984-9e0f-3e3881acfd28" providerId="ADAL" clId="{3E05F1BC-F466-4644-922A-A06112828CA0}" dt="2025-06-11T15:03:15.419" v="1137" actId="20577"/>
          <ac:spMkLst>
            <pc:docMk/>
            <pc:sldMk cId="2145804368" sldId="274"/>
            <ac:spMk id="89" creationId="{00000000-0000-0000-0000-000000000000}"/>
          </ac:spMkLst>
        </pc:spChg>
        <pc:spChg chg="mod">
          <ac:chgData name="Sofia Wallin" userId="7aa77a25-cdf2-4984-9e0f-3e3881acfd28" providerId="ADAL" clId="{3E05F1BC-F466-4644-922A-A06112828CA0}" dt="2025-06-11T15:03:08.675" v="1118" actId="20577"/>
          <ac:spMkLst>
            <pc:docMk/>
            <pc:sldMk cId="2145804368" sldId="274"/>
            <ac:spMk id="90" creationId="{00000000-0000-0000-0000-000000000000}"/>
          </ac:spMkLst>
        </pc:spChg>
        <pc:spChg chg="mod">
          <ac:chgData name="Sofia Wallin" userId="7aa77a25-cdf2-4984-9e0f-3e3881acfd28" providerId="ADAL" clId="{3E05F1BC-F466-4644-922A-A06112828CA0}" dt="2025-06-11T15:06:34.283" v="1451" actId="5793"/>
          <ac:spMkLst>
            <pc:docMk/>
            <pc:sldMk cId="2145804368" sldId="274"/>
            <ac:spMk id="91" creationId="{00000000-0000-0000-0000-000000000000}"/>
          </ac:spMkLst>
        </pc:spChg>
        <pc:spChg chg="mod">
          <ac:chgData name="Sofia Wallin" userId="7aa77a25-cdf2-4984-9e0f-3e3881acfd28" providerId="ADAL" clId="{3E05F1BC-F466-4644-922A-A06112828CA0}" dt="2025-06-11T15:03:33.163" v="1185" actId="20577"/>
          <ac:spMkLst>
            <pc:docMk/>
            <pc:sldMk cId="2145804368" sldId="274"/>
            <ac:spMk id="95" creationId="{00000000-0000-0000-0000-000000000000}"/>
          </ac:spMkLst>
        </pc:spChg>
        <pc:spChg chg="mod">
          <ac:chgData name="Sofia Wallin" userId="7aa77a25-cdf2-4984-9e0f-3e3881acfd28" providerId="ADAL" clId="{3E05F1BC-F466-4644-922A-A06112828CA0}" dt="2025-06-11T15:03:19.253" v="1146" actId="20577"/>
          <ac:spMkLst>
            <pc:docMk/>
            <pc:sldMk cId="2145804368" sldId="274"/>
            <ac:spMk id="96" creationId="{00000000-0000-0000-0000-000000000000}"/>
          </ac:spMkLst>
        </pc:spChg>
        <pc:spChg chg="mod">
          <ac:chgData name="Sofia Wallin" userId="7aa77a25-cdf2-4984-9e0f-3e3881acfd28" providerId="ADAL" clId="{3E05F1BC-F466-4644-922A-A06112828CA0}" dt="2025-06-11T15:03:27.098" v="1166" actId="20577"/>
          <ac:spMkLst>
            <pc:docMk/>
            <pc:sldMk cId="2145804368" sldId="274"/>
            <ac:spMk id="97" creationId="{00000000-0000-0000-0000-000000000000}"/>
          </ac:spMkLst>
        </pc:spChg>
        <pc:spChg chg="mod">
          <ac:chgData name="Sofia Wallin" userId="7aa77a25-cdf2-4984-9e0f-3e3881acfd28" providerId="ADAL" clId="{3E05F1BC-F466-4644-922A-A06112828CA0}" dt="2025-06-11T15:04:16.252" v="1272" actId="20577"/>
          <ac:spMkLst>
            <pc:docMk/>
            <pc:sldMk cId="2145804368" sldId="274"/>
            <ac:spMk id="102" creationId="{00000000-0000-0000-0000-000000000000}"/>
          </ac:spMkLst>
        </pc:spChg>
        <pc:spChg chg="mod">
          <ac:chgData name="Sofia Wallin" userId="7aa77a25-cdf2-4984-9e0f-3e3881acfd28" providerId="ADAL" clId="{3E05F1BC-F466-4644-922A-A06112828CA0}" dt="2025-06-11T15:08:17.299" v="1544" actId="20577"/>
          <ac:spMkLst>
            <pc:docMk/>
            <pc:sldMk cId="2145804368" sldId="274"/>
            <ac:spMk id="201" creationId="{00000000-0000-0000-0000-000000000000}"/>
          </ac:spMkLst>
        </pc:spChg>
        <pc:picChg chg="mod">
          <ac:chgData name="Sofia Wallin" userId="7aa77a25-cdf2-4984-9e0f-3e3881acfd28" providerId="ADAL" clId="{3E05F1BC-F466-4644-922A-A06112828CA0}" dt="2025-06-11T15:01:18.623" v="1031" actId="1076"/>
          <ac:picMkLst>
            <pc:docMk/>
            <pc:sldMk cId="2145804368" sldId="274"/>
            <ac:picMk id="93" creationId="{00000000-0000-0000-0000-000000000000}"/>
          </ac:picMkLst>
        </pc:picChg>
        <pc:picChg chg="mod">
          <ac:chgData name="Sofia Wallin" userId="7aa77a25-cdf2-4984-9e0f-3e3881acfd28" providerId="ADAL" clId="{3E05F1BC-F466-4644-922A-A06112828CA0}" dt="2025-06-11T15:01:28.604" v="1033" actId="14100"/>
          <ac:picMkLst>
            <pc:docMk/>
            <pc:sldMk cId="2145804368" sldId="274"/>
            <ac:picMk id="100" creationId="{00000000-0000-0000-0000-000000000000}"/>
          </ac:picMkLst>
        </pc:picChg>
        <pc:cxnChg chg="mod">
          <ac:chgData name="Sofia Wallin" userId="7aa77a25-cdf2-4984-9e0f-3e3881acfd28" providerId="ADAL" clId="{3E05F1BC-F466-4644-922A-A06112828CA0}" dt="2025-06-11T15:03:54.161" v="1226" actId="20577"/>
          <ac:cxnSpMkLst>
            <pc:docMk/>
            <pc:sldMk cId="2145804368" sldId="274"/>
            <ac:cxnSpMk id="21" creationId="{00000000-0000-0000-0000-000000000000}"/>
          </ac:cxnSpMkLst>
        </pc:cxnChg>
        <pc:cxnChg chg="mod">
          <ac:chgData name="Sofia Wallin" userId="7aa77a25-cdf2-4984-9e0f-3e3881acfd28" providerId="ADAL" clId="{3E05F1BC-F466-4644-922A-A06112828CA0}" dt="2025-06-11T15:03:17.890" v="1138" actId="20577"/>
          <ac:cxnSpMkLst>
            <pc:docMk/>
            <pc:sldMk cId="2145804368" sldId="274"/>
            <ac:cxnSpMk id="98" creationId="{00000000-0000-0000-0000-000000000000}"/>
          </ac:cxnSpMkLst>
        </pc:cxnChg>
      </pc:sldChg>
      <pc:sldChg chg="del">
        <pc:chgData name="Sofia Wallin" userId="7aa77a25-cdf2-4984-9e0f-3e3881acfd28" providerId="ADAL" clId="{3E05F1BC-F466-4644-922A-A06112828CA0}" dt="2025-06-11T15:42:14.390" v="2329" actId="47"/>
        <pc:sldMkLst>
          <pc:docMk/>
          <pc:sldMk cId="2391724264" sldId="285"/>
        </pc:sldMkLst>
      </pc:sldChg>
      <pc:sldChg chg="addSp modSp mod">
        <pc:chgData name="Sofia Wallin" userId="7aa77a25-cdf2-4984-9e0f-3e3881acfd28" providerId="ADAL" clId="{3E05F1BC-F466-4644-922A-A06112828CA0}" dt="2025-06-11T15:38:44.651" v="2244" actId="20577"/>
        <pc:sldMkLst>
          <pc:docMk/>
          <pc:sldMk cId="42512288" sldId="287"/>
        </pc:sldMkLst>
        <pc:spChg chg="mod">
          <ac:chgData name="Sofia Wallin" userId="7aa77a25-cdf2-4984-9e0f-3e3881acfd28" providerId="ADAL" clId="{3E05F1BC-F466-4644-922A-A06112828CA0}" dt="2025-06-11T15:38:44.651" v="2244" actId="20577"/>
          <ac:spMkLst>
            <pc:docMk/>
            <pc:sldMk cId="42512288" sldId="287"/>
            <ac:spMk id="6" creationId="{3A8052B7-7A7E-1E4F-6E3D-BE9C37C71A24}"/>
          </ac:spMkLst>
        </pc:spChg>
        <pc:spChg chg="add mod">
          <ac:chgData name="Sofia Wallin" userId="7aa77a25-cdf2-4984-9e0f-3e3881acfd28" providerId="ADAL" clId="{3E05F1BC-F466-4644-922A-A06112828CA0}" dt="2025-06-11T15:38:31.280" v="2240"/>
          <ac:spMkLst>
            <pc:docMk/>
            <pc:sldMk cId="42512288" sldId="287"/>
            <ac:spMk id="7" creationId="{D9497383-67CA-5A83-32D3-B504731EC860}"/>
          </ac:spMkLst>
        </pc:spChg>
        <pc:picChg chg="add mod">
          <ac:chgData name="Sofia Wallin" userId="7aa77a25-cdf2-4984-9e0f-3e3881acfd28" providerId="ADAL" clId="{3E05F1BC-F466-4644-922A-A06112828CA0}" dt="2025-06-11T15:38:26.409" v="2239" actId="1076"/>
          <ac:picMkLst>
            <pc:docMk/>
            <pc:sldMk cId="42512288" sldId="287"/>
            <ac:picMk id="3" creationId="{B1F62142-70BB-ADA9-66BD-3544958C18D3}"/>
          </ac:picMkLst>
        </pc:picChg>
      </pc:sldChg>
      <pc:sldChg chg="del">
        <pc:chgData name="Sofia Wallin" userId="7aa77a25-cdf2-4984-9e0f-3e3881acfd28" providerId="ADAL" clId="{3E05F1BC-F466-4644-922A-A06112828CA0}" dt="2025-06-11T15:20:27.013" v="1936" actId="47"/>
        <pc:sldMkLst>
          <pc:docMk/>
          <pc:sldMk cId="43960907" sldId="288"/>
        </pc:sldMkLst>
      </pc:sldChg>
      <pc:sldChg chg="del">
        <pc:chgData name="Sofia Wallin" userId="7aa77a25-cdf2-4984-9e0f-3e3881acfd28" providerId="ADAL" clId="{3E05F1BC-F466-4644-922A-A06112828CA0}" dt="2025-06-11T15:20:34.798" v="1937" actId="47"/>
        <pc:sldMkLst>
          <pc:docMk/>
          <pc:sldMk cId="433486633" sldId="289"/>
        </pc:sldMkLst>
      </pc:sldChg>
      <pc:sldChg chg="addSp delSp modSp mod delAnim modAnim modNotesTx">
        <pc:chgData name="Sofia Wallin" userId="7aa77a25-cdf2-4984-9e0f-3e3881acfd28" providerId="ADAL" clId="{3E05F1BC-F466-4644-922A-A06112828CA0}" dt="2025-06-11T16:23:51.376" v="2546" actId="20577"/>
        <pc:sldMkLst>
          <pc:docMk/>
          <pc:sldMk cId="1500614295" sldId="320"/>
        </pc:sldMkLst>
        <pc:spChg chg="add mod">
          <ac:chgData name="Sofia Wallin" userId="7aa77a25-cdf2-4984-9e0f-3e3881acfd28" providerId="ADAL" clId="{3E05F1BC-F466-4644-922A-A06112828CA0}" dt="2025-06-11T16:04:33.898" v="2427" actId="164"/>
          <ac:spMkLst>
            <pc:docMk/>
            <pc:sldMk cId="1500614295" sldId="320"/>
            <ac:spMk id="3" creationId="{3DB83A9E-0B2D-D8E6-244D-08855096AB94}"/>
          </ac:spMkLst>
        </pc:spChg>
        <pc:spChg chg="add mod">
          <ac:chgData name="Sofia Wallin" userId="7aa77a25-cdf2-4984-9e0f-3e3881acfd28" providerId="ADAL" clId="{3E05F1BC-F466-4644-922A-A06112828CA0}" dt="2025-06-11T16:04:33.898" v="2427" actId="164"/>
          <ac:spMkLst>
            <pc:docMk/>
            <pc:sldMk cId="1500614295" sldId="320"/>
            <ac:spMk id="4" creationId="{B7D3B5A0-766B-6DC9-C4EC-B22E7B4582FA}"/>
          </ac:spMkLst>
        </pc:spChg>
        <pc:spChg chg="add del mod">
          <ac:chgData name="Sofia Wallin" userId="7aa77a25-cdf2-4984-9e0f-3e3881acfd28" providerId="ADAL" clId="{3E05F1BC-F466-4644-922A-A06112828CA0}" dt="2025-06-11T16:08:07.111" v="2516" actId="478"/>
          <ac:spMkLst>
            <pc:docMk/>
            <pc:sldMk cId="1500614295" sldId="320"/>
            <ac:spMk id="7" creationId="{20124ED9-56C7-E934-C68E-4E733C4E0DC0}"/>
          </ac:spMkLst>
        </pc:spChg>
        <pc:grpChg chg="add del mod">
          <ac:chgData name="Sofia Wallin" userId="7aa77a25-cdf2-4984-9e0f-3e3881acfd28" providerId="ADAL" clId="{3E05F1BC-F466-4644-922A-A06112828CA0}" dt="2025-06-11T16:08:06.383" v="2515" actId="478"/>
          <ac:grpSpMkLst>
            <pc:docMk/>
            <pc:sldMk cId="1500614295" sldId="320"/>
            <ac:grpSpMk id="5" creationId="{C0B42AE0-5A82-4A19-BA9E-3355840B7F6B}"/>
          </ac:grpSpMkLst>
        </pc:grpChg>
      </pc:sldChg>
      <pc:sldChg chg="modSp mod modNotesTx">
        <pc:chgData name="Sofia Wallin" userId="7aa77a25-cdf2-4984-9e0f-3e3881acfd28" providerId="ADAL" clId="{3E05F1BC-F466-4644-922A-A06112828CA0}" dt="2025-06-11T16:24:21.980" v="2551" actId="6549"/>
        <pc:sldMkLst>
          <pc:docMk/>
          <pc:sldMk cId="1339016275" sldId="346"/>
        </pc:sldMkLst>
        <pc:spChg chg="mod">
          <ac:chgData name="Sofia Wallin" userId="7aa77a25-cdf2-4984-9e0f-3e3881acfd28" providerId="ADAL" clId="{3E05F1BC-F466-4644-922A-A06112828CA0}" dt="2025-06-11T15:21:50.018" v="1943" actId="255"/>
          <ac:spMkLst>
            <pc:docMk/>
            <pc:sldMk cId="1339016275" sldId="346"/>
            <ac:spMk id="3" creationId="{80007C0A-2A94-8046-F204-D752D6C3B6A1}"/>
          </ac:spMkLst>
        </pc:spChg>
      </pc:sldChg>
      <pc:sldChg chg="addSp modSp mod">
        <pc:chgData name="Sofia Wallin" userId="7aa77a25-cdf2-4984-9e0f-3e3881acfd28" providerId="ADAL" clId="{3E05F1BC-F466-4644-922A-A06112828CA0}" dt="2025-06-11T16:14:19.501" v="2522" actId="5793"/>
        <pc:sldMkLst>
          <pc:docMk/>
          <pc:sldMk cId="2160420052" sldId="400"/>
        </pc:sldMkLst>
        <pc:spChg chg="add mod">
          <ac:chgData name="Sofia Wallin" userId="7aa77a25-cdf2-4984-9e0f-3e3881acfd28" providerId="ADAL" clId="{3E05F1BC-F466-4644-922A-A06112828CA0}" dt="2025-06-11T15:39:37.113" v="2251"/>
          <ac:spMkLst>
            <pc:docMk/>
            <pc:sldMk cId="2160420052" sldId="400"/>
            <ac:spMk id="4" creationId="{A6985228-4BE0-97D5-10DE-93E94E895AF7}"/>
          </ac:spMkLst>
        </pc:spChg>
        <pc:spChg chg="mod">
          <ac:chgData name="Sofia Wallin" userId="7aa77a25-cdf2-4984-9e0f-3e3881acfd28" providerId="ADAL" clId="{3E05F1BC-F466-4644-922A-A06112828CA0}" dt="2025-06-11T16:14:19.501" v="2522" actId="5793"/>
          <ac:spMkLst>
            <pc:docMk/>
            <pc:sldMk cId="2160420052" sldId="400"/>
            <ac:spMk id="8" creationId="{00000000-0000-0000-0000-000000000000}"/>
          </ac:spMkLst>
        </pc:spChg>
        <pc:picChg chg="add mod">
          <ac:chgData name="Sofia Wallin" userId="7aa77a25-cdf2-4984-9e0f-3e3881acfd28" providerId="ADAL" clId="{3E05F1BC-F466-4644-922A-A06112828CA0}" dt="2025-06-11T15:39:32.590" v="2250" actId="1076"/>
          <ac:picMkLst>
            <pc:docMk/>
            <pc:sldMk cId="2160420052" sldId="400"/>
            <ac:picMk id="3" creationId="{F216CF5D-6C7F-73EC-CE9E-E597DB1375CF}"/>
          </ac:picMkLst>
        </pc:picChg>
      </pc:sldChg>
      <pc:sldChg chg="modSp mod">
        <pc:chgData name="Sofia Wallin" userId="7aa77a25-cdf2-4984-9e0f-3e3881acfd28" providerId="ADAL" clId="{3E05F1BC-F466-4644-922A-A06112828CA0}" dt="2025-06-11T15:39:58.860" v="2261" actId="1037"/>
        <pc:sldMkLst>
          <pc:docMk/>
          <pc:sldMk cId="1398713536" sldId="402"/>
        </pc:sldMkLst>
        <pc:picChg chg="mod">
          <ac:chgData name="Sofia Wallin" userId="7aa77a25-cdf2-4984-9e0f-3e3881acfd28" providerId="ADAL" clId="{3E05F1BC-F466-4644-922A-A06112828CA0}" dt="2025-06-11T15:39:58.860" v="2261" actId="1037"/>
          <ac:picMkLst>
            <pc:docMk/>
            <pc:sldMk cId="1398713536" sldId="402"/>
            <ac:picMk id="12" creationId="{00000000-0000-0000-0000-000000000000}"/>
          </ac:picMkLst>
        </pc:picChg>
      </pc:sldChg>
      <pc:sldChg chg="modSp mod">
        <pc:chgData name="Sofia Wallin" userId="7aa77a25-cdf2-4984-9e0f-3e3881acfd28" providerId="ADAL" clId="{3E05F1BC-F466-4644-922A-A06112828CA0}" dt="2025-06-11T15:20:55.393" v="1938" actId="255"/>
        <pc:sldMkLst>
          <pc:docMk/>
          <pc:sldMk cId="286703691" sldId="572"/>
        </pc:sldMkLst>
        <pc:spChg chg="mod">
          <ac:chgData name="Sofia Wallin" userId="7aa77a25-cdf2-4984-9e0f-3e3881acfd28" providerId="ADAL" clId="{3E05F1BC-F466-4644-922A-A06112828CA0}" dt="2025-06-11T15:20:55.393" v="1938" actId="255"/>
          <ac:spMkLst>
            <pc:docMk/>
            <pc:sldMk cId="286703691" sldId="572"/>
            <ac:spMk id="3" creationId="{F48B7D1A-EAA9-B979-C14A-81B4D5AD8D23}"/>
          </ac:spMkLst>
        </pc:spChg>
      </pc:sldChg>
      <pc:sldChg chg="delSp modSp add mod modNotesTx">
        <pc:chgData name="Sofia Wallin" userId="7aa77a25-cdf2-4984-9e0f-3e3881acfd28" providerId="ADAL" clId="{3E05F1BC-F466-4644-922A-A06112828CA0}" dt="2025-06-11T16:23:56.090" v="2547" actId="6549"/>
        <pc:sldMkLst>
          <pc:docMk/>
          <pc:sldMk cId="378125286" sldId="1044"/>
        </pc:sldMkLst>
        <pc:spChg chg="mod">
          <ac:chgData name="Sofia Wallin" userId="7aa77a25-cdf2-4984-9e0f-3e3881acfd28" providerId="ADAL" clId="{3E05F1BC-F466-4644-922A-A06112828CA0}" dt="2025-06-11T15:02:53.558" v="1096" actId="20577"/>
          <ac:spMkLst>
            <pc:docMk/>
            <pc:sldMk cId="378125286" sldId="1044"/>
            <ac:spMk id="3" creationId="{B5EC68AA-732F-3316-5316-D2CCFC09D294}"/>
          </ac:spMkLst>
        </pc:spChg>
        <pc:spChg chg="mod">
          <ac:chgData name="Sofia Wallin" userId="7aa77a25-cdf2-4984-9e0f-3e3881acfd28" providerId="ADAL" clId="{3E05F1BC-F466-4644-922A-A06112828CA0}" dt="2025-06-11T15:14:50.921" v="1818" actId="1036"/>
          <ac:spMkLst>
            <pc:docMk/>
            <pc:sldMk cId="378125286" sldId="1044"/>
            <ac:spMk id="4" creationId="{B8E1EC40-C470-36EE-93C6-7CADB2F3DE84}"/>
          </ac:spMkLst>
        </pc:spChg>
        <pc:spChg chg="del mod">
          <ac:chgData name="Sofia Wallin" userId="7aa77a25-cdf2-4984-9e0f-3e3881acfd28" providerId="ADAL" clId="{3E05F1BC-F466-4644-922A-A06112828CA0}" dt="2025-06-11T15:02:31.578" v="1039" actId="478"/>
          <ac:spMkLst>
            <pc:docMk/>
            <pc:sldMk cId="378125286" sldId="1044"/>
            <ac:spMk id="7" creationId="{6CFD6C95-72EC-AEFF-0190-29BB025174D7}"/>
          </ac:spMkLst>
        </pc:spChg>
      </pc:sldChg>
      <pc:sldChg chg="modSp mod">
        <pc:chgData name="Sofia Wallin" userId="7aa77a25-cdf2-4984-9e0f-3e3881acfd28" providerId="ADAL" clId="{3E05F1BC-F466-4644-922A-A06112828CA0}" dt="2025-06-11T15:21:05.993" v="1939" actId="255"/>
        <pc:sldMkLst>
          <pc:docMk/>
          <pc:sldMk cId="3992042988" sldId="1328"/>
        </pc:sldMkLst>
        <pc:spChg chg="mod">
          <ac:chgData name="Sofia Wallin" userId="7aa77a25-cdf2-4984-9e0f-3e3881acfd28" providerId="ADAL" clId="{3E05F1BC-F466-4644-922A-A06112828CA0}" dt="2025-06-11T15:21:05.993" v="1939" actId="255"/>
          <ac:spMkLst>
            <pc:docMk/>
            <pc:sldMk cId="3992042988" sldId="1328"/>
            <ac:spMk id="12" creationId="{368131AC-F915-6FB2-1193-C30688B448FD}"/>
          </ac:spMkLst>
        </pc:spChg>
      </pc:sldChg>
      <pc:sldChg chg="modSp mod">
        <pc:chgData name="Sofia Wallin" userId="7aa77a25-cdf2-4984-9e0f-3e3881acfd28" providerId="ADAL" clId="{3E05F1BC-F466-4644-922A-A06112828CA0}" dt="2025-06-11T15:21:14.535" v="1940" actId="255"/>
        <pc:sldMkLst>
          <pc:docMk/>
          <pc:sldMk cId="1066189694" sldId="1329"/>
        </pc:sldMkLst>
        <pc:spChg chg="mod">
          <ac:chgData name="Sofia Wallin" userId="7aa77a25-cdf2-4984-9e0f-3e3881acfd28" providerId="ADAL" clId="{3E05F1BC-F466-4644-922A-A06112828CA0}" dt="2025-06-11T15:21:14.535" v="1940" actId="255"/>
          <ac:spMkLst>
            <pc:docMk/>
            <pc:sldMk cId="1066189694" sldId="1329"/>
            <ac:spMk id="12" creationId="{D0BCB728-B6D2-4E17-ABF2-93310E39E53E}"/>
          </ac:spMkLst>
        </pc:spChg>
      </pc:sldChg>
      <pc:sldChg chg="modSp mod modNotes modNotesTx">
        <pc:chgData name="Sofia Wallin" userId="7aa77a25-cdf2-4984-9e0f-3e3881acfd28" providerId="ADAL" clId="{3E05F1BC-F466-4644-922A-A06112828CA0}" dt="2025-06-11T16:36:04.839" v="2568"/>
        <pc:sldMkLst>
          <pc:docMk/>
          <pc:sldMk cId="4056586059" sldId="1340"/>
        </pc:sldMkLst>
        <pc:spChg chg="mod">
          <ac:chgData name="Sofia Wallin" userId="7aa77a25-cdf2-4984-9e0f-3e3881acfd28" providerId="ADAL" clId="{3E05F1BC-F466-4644-922A-A06112828CA0}" dt="2025-06-11T16:15:18.406" v="2525" actId="255"/>
          <ac:spMkLst>
            <pc:docMk/>
            <pc:sldMk cId="4056586059" sldId="1340"/>
            <ac:spMk id="16" creationId="{316F0E10-EB4E-5823-9135-8CDDFBDF494E}"/>
          </ac:spMkLst>
        </pc:spChg>
      </pc:sldChg>
      <pc:sldChg chg="modNotes">
        <pc:chgData name="Sofia Wallin" userId="7aa77a25-cdf2-4984-9e0f-3e3881acfd28" providerId="ADAL" clId="{3E05F1BC-F466-4644-922A-A06112828CA0}" dt="2025-06-11T16:36:04.839" v="2568"/>
        <pc:sldMkLst>
          <pc:docMk/>
          <pc:sldMk cId="1427978489" sldId="1342"/>
        </pc:sldMkLst>
      </pc:sldChg>
      <pc:sldChg chg="modSp add del mod">
        <pc:chgData name="Sofia Wallin" userId="7aa77a25-cdf2-4984-9e0f-3e3881acfd28" providerId="ADAL" clId="{3E05F1BC-F466-4644-922A-A06112828CA0}" dt="2025-06-11T15:09:01.210" v="1569" actId="47"/>
        <pc:sldMkLst>
          <pc:docMk/>
          <pc:sldMk cId="3523746799" sldId="1349"/>
        </pc:sldMkLst>
        <pc:spChg chg="mod">
          <ac:chgData name="Sofia Wallin" userId="7aa77a25-cdf2-4984-9e0f-3e3881acfd28" providerId="ADAL" clId="{3E05F1BC-F466-4644-922A-A06112828CA0}" dt="2025-06-11T15:07:00.579" v="1506" actId="5793"/>
          <ac:spMkLst>
            <pc:docMk/>
            <pc:sldMk cId="3523746799" sldId="1349"/>
            <ac:spMk id="6" creationId="{DE791BD3-ABEF-54EC-F67E-79BB80C78598}"/>
          </ac:spMkLst>
        </pc:spChg>
      </pc:sldChg>
      <pc:sldChg chg="del">
        <pc:chgData name="Sofia Wallin" userId="7aa77a25-cdf2-4984-9e0f-3e3881acfd28" providerId="ADAL" clId="{3E05F1BC-F466-4644-922A-A06112828CA0}" dt="2025-06-11T15:40:25.278" v="2262" actId="47"/>
        <pc:sldMkLst>
          <pc:docMk/>
          <pc:sldMk cId="4276137905" sldId="1356"/>
        </pc:sldMkLst>
      </pc:sldChg>
      <pc:sldChg chg="add del">
        <pc:chgData name="Sofia Wallin" userId="7aa77a25-cdf2-4984-9e0f-3e3881acfd28" providerId="ADAL" clId="{3E05F1BC-F466-4644-922A-A06112828CA0}" dt="2025-06-11T15:42:14.390" v="2329" actId="47"/>
        <pc:sldMkLst>
          <pc:docMk/>
          <pc:sldMk cId="2919984096" sldId="1365"/>
        </pc:sldMkLst>
      </pc:sldChg>
      <pc:sldChg chg="del">
        <pc:chgData name="Sofia Wallin" userId="7aa77a25-cdf2-4984-9e0f-3e3881acfd28" providerId="ADAL" clId="{3E05F1BC-F466-4644-922A-A06112828CA0}" dt="2025-06-11T14:42:37.243" v="110" actId="2696"/>
        <pc:sldMkLst>
          <pc:docMk/>
          <pc:sldMk cId="3341601531" sldId="1365"/>
        </pc:sldMkLst>
      </pc:sldChg>
      <pc:sldChg chg="delSp modSp mod modNotesTx">
        <pc:chgData name="Sofia Wallin" userId="7aa77a25-cdf2-4984-9e0f-3e3881acfd28" providerId="ADAL" clId="{3E05F1BC-F466-4644-922A-A06112828CA0}" dt="2025-06-11T16:24:18.717" v="2550" actId="6549"/>
        <pc:sldMkLst>
          <pc:docMk/>
          <pc:sldMk cId="3820302963" sldId="1404"/>
        </pc:sldMkLst>
        <pc:spChg chg="mod">
          <ac:chgData name="Sofia Wallin" userId="7aa77a25-cdf2-4984-9e0f-3e3881acfd28" providerId="ADAL" clId="{3E05F1BC-F466-4644-922A-A06112828CA0}" dt="2025-06-11T15:21:36.944" v="1941" actId="255"/>
          <ac:spMkLst>
            <pc:docMk/>
            <pc:sldMk cId="3820302963" sldId="1404"/>
            <ac:spMk id="4" creationId="{063DC4D4-B5E2-2404-9261-384D785A6D27}"/>
          </ac:spMkLst>
        </pc:spChg>
        <pc:spChg chg="del">
          <ac:chgData name="Sofia Wallin" userId="7aa77a25-cdf2-4984-9e0f-3e3881acfd28" providerId="ADAL" clId="{3E05F1BC-F466-4644-922A-A06112828CA0}" dt="2025-06-11T16:14:10.958" v="2521" actId="478"/>
          <ac:spMkLst>
            <pc:docMk/>
            <pc:sldMk cId="3820302963" sldId="1404"/>
            <ac:spMk id="14" creationId="{5C6F37F6-F1B9-E016-6AF8-D67D97FCD8DA}"/>
          </ac:spMkLst>
        </pc:spChg>
      </pc:sldChg>
      <pc:sldChg chg="modSp mod">
        <pc:chgData name="Sofia Wallin" userId="7aa77a25-cdf2-4984-9e0f-3e3881acfd28" providerId="ADAL" clId="{3E05F1BC-F466-4644-922A-A06112828CA0}" dt="2025-06-11T16:13:30.703" v="2520" actId="2085"/>
        <pc:sldMkLst>
          <pc:docMk/>
          <pc:sldMk cId="3238277351" sldId="1408"/>
        </pc:sldMkLst>
        <pc:spChg chg="mod">
          <ac:chgData name="Sofia Wallin" userId="7aa77a25-cdf2-4984-9e0f-3e3881acfd28" providerId="ADAL" clId="{3E05F1BC-F466-4644-922A-A06112828CA0}" dt="2025-06-11T16:02:31.248" v="2413" actId="790"/>
          <ac:spMkLst>
            <pc:docMk/>
            <pc:sldMk cId="3238277351" sldId="1408"/>
            <ac:spMk id="6" creationId="{876F2EC6-83E1-5D71-3E02-7A3BAFE35198}"/>
          </ac:spMkLst>
        </pc:spChg>
        <pc:graphicFrameChg chg="mod modGraphic">
          <ac:chgData name="Sofia Wallin" userId="7aa77a25-cdf2-4984-9e0f-3e3881acfd28" providerId="ADAL" clId="{3E05F1BC-F466-4644-922A-A06112828CA0}" dt="2025-06-11T16:13:23.913" v="2518" actId="2085"/>
          <ac:graphicFrameMkLst>
            <pc:docMk/>
            <pc:sldMk cId="3238277351" sldId="1408"/>
            <ac:graphicFrameMk id="9" creationId="{3A2FB051-6F40-8CA6-5074-1B50D677EC82}"/>
          </ac:graphicFrameMkLst>
        </pc:graphicFrameChg>
        <pc:graphicFrameChg chg="mod modGraphic">
          <ac:chgData name="Sofia Wallin" userId="7aa77a25-cdf2-4984-9e0f-3e3881acfd28" providerId="ADAL" clId="{3E05F1BC-F466-4644-922A-A06112828CA0}" dt="2025-06-11T16:13:26.988" v="2519" actId="2085"/>
          <ac:graphicFrameMkLst>
            <pc:docMk/>
            <pc:sldMk cId="3238277351" sldId="1408"/>
            <ac:graphicFrameMk id="12" creationId="{A1C3C9B8-FCFB-F7AB-1412-600E7FE40729}"/>
          </ac:graphicFrameMkLst>
        </pc:graphicFrameChg>
        <pc:graphicFrameChg chg="mod modGraphic">
          <ac:chgData name="Sofia Wallin" userId="7aa77a25-cdf2-4984-9e0f-3e3881acfd28" providerId="ADAL" clId="{3E05F1BC-F466-4644-922A-A06112828CA0}" dt="2025-06-11T16:13:30.703" v="2520" actId="2085"/>
          <ac:graphicFrameMkLst>
            <pc:docMk/>
            <pc:sldMk cId="3238277351" sldId="1408"/>
            <ac:graphicFrameMk id="17" creationId="{2D5DEAC6-6868-6964-B1BC-83D2753A2083}"/>
          </ac:graphicFrameMkLst>
        </pc:graphicFrameChg>
      </pc:sldChg>
      <pc:sldChg chg="del">
        <pc:chgData name="Sofia Wallin" userId="7aa77a25-cdf2-4984-9e0f-3e3881acfd28" providerId="ADAL" clId="{3E05F1BC-F466-4644-922A-A06112828CA0}" dt="2025-06-11T14:36:40.900" v="0" actId="47"/>
        <pc:sldMkLst>
          <pc:docMk/>
          <pc:sldMk cId="1797973350" sldId="1409"/>
        </pc:sldMkLst>
      </pc:sldChg>
      <pc:sldChg chg="addSp delSp modSp mod">
        <pc:chgData name="Sofia Wallin" userId="7aa77a25-cdf2-4984-9e0f-3e3881acfd28" providerId="ADAL" clId="{3E05F1BC-F466-4644-922A-A06112828CA0}" dt="2025-06-11T14:44:21.198" v="141" actId="1076"/>
        <pc:sldMkLst>
          <pc:docMk/>
          <pc:sldMk cId="1879890977" sldId="1410"/>
        </pc:sldMkLst>
        <pc:spChg chg="mod">
          <ac:chgData name="Sofia Wallin" userId="7aa77a25-cdf2-4984-9e0f-3e3881acfd28" providerId="ADAL" clId="{3E05F1BC-F466-4644-922A-A06112828CA0}" dt="2025-06-11T14:44:18.187" v="140" actId="14100"/>
          <ac:spMkLst>
            <pc:docMk/>
            <pc:sldMk cId="1879890977" sldId="1410"/>
            <ac:spMk id="8" creationId="{83E3B681-D4FC-10A1-4990-8621CE9D34CB}"/>
          </ac:spMkLst>
        </pc:spChg>
        <pc:spChg chg="mod">
          <ac:chgData name="Sofia Wallin" userId="7aa77a25-cdf2-4984-9e0f-3e3881acfd28" providerId="ADAL" clId="{3E05F1BC-F466-4644-922A-A06112828CA0}" dt="2025-06-11T14:43:53.124" v="131" actId="20577"/>
          <ac:spMkLst>
            <pc:docMk/>
            <pc:sldMk cId="1879890977" sldId="1410"/>
            <ac:spMk id="9" creationId="{900271CA-24E4-4BC5-256C-FB03B79DD6D5}"/>
          </ac:spMkLst>
        </pc:spChg>
        <pc:grpChg chg="del">
          <ac:chgData name="Sofia Wallin" userId="7aa77a25-cdf2-4984-9e0f-3e3881acfd28" providerId="ADAL" clId="{3E05F1BC-F466-4644-922A-A06112828CA0}" dt="2025-06-11T14:43:39.648" v="115" actId="478"/>
          <ac:grpSpMkLst>
            <pc:docMk/>
            <pc:sldMk cId="1879890977" sldId="1410"/>
            <ac:grpSpMk id="20" creationId="{AF374AA8-710B-500D-0D7E-4853CDB78C3C}"/>
          </ac:grpSpMkLst>
        </pc:grpChg>
        <pc:grpChg chg="del">
          <ac:chgData name="Sofia Wallin" userId="7aa77a25-cdf2-4984-9e0f-3e3881acfd28" providerId="ADAL" clId="{3E05F1BC-F466-4644-922A-A06112828CA0}" dt="2025-06-11T14:43:39.648" v="115" actId="478"/>
          <ac:grpSpMkLst>
            <pc:docMk/>
            <pc:sldMk cId="1879890977" sldId="1410"/>
            <ac:grpSpMk id="23" creationId="{1D1BE80A-70F4-B4C7-5DCA-2A884575768E}"/>
          </ac:grpSpMkLst>
        </pc:grpChg>
        <pc:picChg chg="add mod">
          <ac:chgData name="Sofia Wallin" userId="7aa77a25-cdf2-4984-9e0f-3e3881acfd28" providerId="ADAL" clId="{3E05F1BC-F466-4644-922A-A06112828CA0}" dt="2025-06-11T14:44:21.198" v="141" actId="1076"/>
          <ac:picMkLst>
            <pc:docMk/>
            <pc:sldMk cId="1879890977" sldId="1410"/>
            <ac:picMk id="3" creationId="{0CEDE922-C402-885E-ED21-66F826712FB4}"/>
          </ac:picMkLst>
        </pc:picChg>
      </pc:sldChg>
      <pc:sldChg chg="del">
        <pc:chgData name="Sofia Wallin" userId="7aa77a25-cdf2-4984-9e0f-3e3881acfd28" providerId="ADAL" clId="{3E05F1BC-F466-4644-922A-A06112828CA0}" dt="2025-06-11T14:39:26.921" v="106" actId="47"/>
        <pc:sldMkLst>
          <pc:docMk/>
          <pc:sldMk cId="496914026" sldId="1411"/>
        </pc:sldMkLst>
      </pc:sldChg>
      <pc:sldChg chg="del">
        <pc:chgData name="Sofia Wallin" userId="7aa77a25-cdf2-4984-9e0f-3e3881acfd28" providerId="ADAL" clId="{3E05F1BC-F466-4644-922A-A06112828CA0}" dt="2025-06-11T14:39:33.377" v="107" actId="47"/>
        <pc:sldMkLst>
          <pc:docMk/>
          <pc:sldMk cId="3353275308" sldId="1412"/>
        </pc:sldMkLst>
      </pc:sldChg>
      <pc:sldChg chg="addSp modSp mod">
        <pc:chgData name="Sofia Wallin" userId="7aa77a25-cdf2-4984-9e0f-3e3881acfd28" providerId="ADAL" clId="{3E05F1BC-F466-4644-922A-A06112828CA0}" dt="2025-06-11T16:32:23.549" v="2567" actId="14100"/>
        <pc:sldMkLst>
          <pc:docMk/>
          <pc:sldMk cId="1378795115" sldId="1413"/>
        </pc:sldMkLst>
        <pc:spChg chg="mod">
          <ac:chgData name="Sofia Wallin" userId="7aa77a25-cdf2-4984-9e0f-3e3881acfd28" providerId="ADAL" clId="{3E05F1BC-F466-4644-922A-A06112828CA0}" dt="2025-06-11T16:32:21.263" v="2566" actId="14100"/>
          <ac:spMkLst>
            <pc:docMk/>
            <pc:sldMk cId="1378795115" sldId="1413"/>
            <ac:spMk id="3" creationId="{447FB902-445F-55CC-483D-1FF9085B0933}"/>
          </ac:spMkLst>
        </pc:spChg>
        <pc:spChg chg="add mod">
          <ac:chgData name="Sofia Wallin" userId="7aa77a25-cdf2-4984-9e0f-3e3881acfd28" providerId="ADAL" clId="{3E05F1BC-F466-4644-922A-A06112828CA0}" dt="2025-06-11T15:14:15.550" v="1785"/>
          <ac:spMkLst>
            <pc:docMk/>
            <pc:sldMk cId="1378795115" sldId="1413"/>
            <ac:spMk id="7" creationId="{DD4041BE-1E84-E90F-E0A0-94065366CFB2}"/>
          </ac:spMkLst>
        </pc:spChg>
        <pc:picChg chg="add mod">
          <ac:chgData name="Sofia Wallin" userId="7aa77a25-cdf2-4984-9e0f-3e3881acfd28" providerId="ADAL" clId="{3E05F1BC-F466-4644-922A-A06112828CA0}" dt="2025-06-11T16:32:23.549" v="2567" actId="14100"/>
          <ac:picMkLst>
            <pc:docMk/>
            <pc:sldMk cId="1378795115" sldId="1413"/>
            <ac:picMk id="6" creationId="{F47BA4F8-DB06-9124-6BBE-FF83C9B23187}"/>
          </ac:picMkLst>
        </pc:picChg>
      </pc:sldChg>
      <pc:sldChg chg="del">
        <pc:chgData name="Sofia Wallin" userId="7aa77a25-cdf2-4984-9e0f-3e3881acfd28" providerId="ADAL" clId="{3E05F1BC-F466-4644-922A-A06112828CA0}" dt="2025-06-11T14:40:19.859" v="108" actId="47"/>
        <pc:sldMkLst>
          <pc:docMk/>
          <pc:sldMk cId="1994131486" sldId="1415"/>
        </pc:sldMkLst>
      </pc:sldChg>
      <pc:sldChg chg="add del">
        <pc:chgData name="Sofia Wallin" userId="7aa77a25-cdf2-4984-9e0f-3e3881acfd28" providerId="ADAL" clId="{3E05F1BC-F466-4644-922A-A06112828CA0}" dt="2025-06-11T15:42:14.390" v="2329" actId="47"/>
        <pc:sldMkLst>
          <pc:docMk/>
          <pc:sldMk cId="1881678912" sldId="1416"/>
        </pc:sldMkLst>
      </pc:sldChg>
      <pc:sldChg chg="del">
        <pc:chgData name="Sofia Wallin" userId="7aa77a25-cdf2-4984-9e0f-3e3881acfd28" providerId="ADAL" clId="{3E05F1BC-F466-4644-922A-A06112828CA0}" dt="2025-06-11T14:42:37.243" v="110" actId="2696"/>
        <pc:sldMkLst>
          <pc:docMk/>
          <pc:sldMk cId="2887665576" sldId="1416"/>
        </pc:sldMkLst>
      </pc:sldChg>
      <pc:sldChg chg="del">
        <pc:chgData name="Sofia Wallin" userId="7aa77a25-cdf2-4984-9e0f-3e3881acfd28" providerId="ADAL" clId="{3E05F1BC-F466-4644-922A-A06112828CA0}" dt="2025-06-11T14:42:37.243" v="110" actId="2696"/>
        <pc:sldMkLst>
          <pc:docMk/>
          <pc:sldMk cId="915458814" sldId="1417"/>
        </pc:sldMkLst>
      </pc:sldChg>
      <pc:sldChg chg="add del">
        <pc:chgData name="Sofia Wallin" userId="7aa77a25-cdf2-4984-9e0f-3e3881acfd28" providerId="ADAL" clId="{3E05F1BC-F466-4644-922A-A06112828CA0}" dt="2025-06-11T15:42:14.390" v="2329" actId="47"/>
        <pc:sldMkLst>
          <pc:docMk/>
          <pc:sldMk cId="4171123783" sldId="1417"/>
        </pc:sldMkLst>
      </pc:sldChg>
      <pc:sldChg chg="del">
        <pc:chgData name="Sofia Wallin" userId="7aa77a25-cdf2-4984-9e0f-3e3881acfd28" providerId="ADAL" clId="{3E05F1BC-F466-4644-922A-A06112828CA0}" dt="2025-06-11T14:42:37.243" v="110" actId="2696"/>
        <pc:sldMkLst>
          <pc:docMk/>
          <pc:sldMk cId="45450546" sldId="1418"/>
        </pc:sldMkLst>
      </pc:sldChg>
      <pc:sldChg chg="add del">
        <pc:chgData name="Sofia Wallin" userId="7aa77a25-cdf2-4984-9e0f-3e3881acfd28" providerId="ADAL" clId="{3E05F1BC-F466-4644-922A-A06112828CA0}" dt="2025-06-11T15:42:14.390" v="2329" actId="47"/>
        <pc:sldMkLst>
          <pc:docMk/>
          <pc:sldMk cId="1031979009" sldId="1418"/>
        </pc:sldMkLst>
      </pc:sldChg>
      <pc:sldChg chg="del">
        <pc:chgData name="Sofia Wallin" userId="7aa77a25-cdf2-4984-9e0f-3e3881acfd28" providerId="ADAL" clId="{3E05F1BC-F466-4644-922A-A06112828CA0}" dt="2025-06-11T14:42:37.243" v="110" actId="2696"/>
        <pc:sldMkLst>
          <pc:docMk/>
          <pc:sldMk cId="1159117463" sldId="1419"/>
        </pc:sldMkLst>
      </pc:sldChg>
      <pc:sldChg chg="add del">
        <pc:chgData name="Sofia Wallin" userId="7aa77a25-cdf2-4984-9e0f-3e3881acfd28" providerId="ADAL" clId="{3E05F1BC-F466-4644-922A-A06112828CA0}" dt="2025-06-11T15:42:14.390" v="2329" actId="47"/>
        <pc:sldMkLst>
          <pc:docMk/>
          <pc:sldMk cId="2139934387" sldId="1419"/>
        </pc:sldMkLst>
      </pc:sldChg>
      <pc:sldChg chg="addSp delSp modSp mod">
        <pc:chgData name="Sofia Wallin" userId="7aa77a25-cdf2-4984-9e0f-3e3881acfd28" providerId="ADAL" clId="{3E05F1BC-F466-4644-922A-A06112828CA0}" dt="2025-06-11T15:19:38.251" v="1935" actId="1076"/>
        <pc:sldMkLst>
          <pc:docMk/>
          <pc:sldMk cId="1963857948" sldId="1420"/>
        </pc:sldMkLst>
        <pc:spChg chg="mod">
          <ac:chgData name="Sofia Wallin" userId="7aa77a25-cdf2-4984-9e0f-3e3881acfd28" providerId="ADAL" clId="{3E05F1BC-F466-4644-922A-A06112828CA0}" dt="2025-06-11T15:15:31.587" v="1828" actId="20577"/>
          <ac:spMkLst>
            <pc:docMk/>
            <pc:sldMk cId="1963857948" sldId="1420"/>
            <ac:spMk id="3" creationId="{AC1750F4-ED55-9FD3-99F3-0620F5251D86}"/>
          </ac:spMkLst>
        </pc:spChg>
        <pc:spChg chg="del mod topLvl">
          <ac:chgData name="Sofia Wallin" userId="7aa77a25-cdf2-4984-9e0f-3e3881acfd28" providerId="ADAL" clId="{3E05F1BC-F466-4644-922A-A06112828CA0}" dt="2025-06-11T15:18:41.960" v="1884" actId="478"/>
          <ac:spMkLst>
            <pc:docMk/>
            <pc:sldMk cId="1963857948" sldId="1420"/>
            <ac:spMk id="6" creationId="{38B78979-A255-D8C4-A16B-590B28B325A5}"/>
          </ac:spMkLst>
        </pc:spChg>
        <pc:spChg chg="add mod">
          <ac:chgData name="Sofia Wallin" userId="7aa77a25-cdf2-4984-9e0f-3e3881acfd28" providerId="ADAL" clId="{3E05F1BC-F466-4644-922A-A06112828CA0}" dt="2025-06-11T15:19:33.688" v="1934" actId="20577"/>
          <ac:spMkLst>
            <pc:docMk/>
            <pc:sldMk cId="1963857948" sldId="1420"/>
            <ac:spMk id="8" creationId="{FADECB69-6E3C-5944-858B-CBB59A0FB741}"/>
          </ac:spMkLst>
        </pc:spChg>
        <pc:grpChg chg="add del mod">
          <ac:chgData name="Sofia Wallin" userId="7aa77a25-cdf2-4984-9e0f-3e3881acfd28" providerId="ADAL" clId="{3E05F1BC-F466-4644-922A-A06112828CA0}" dt="2025-06-11T15:18:39.978" v="1883" actId="165"/>
          <ac:grpSpMkLst>
            <pc:docMk/>
            <pc:sldMk cId="1963857948" sldId="1420"/>
            <ac:grpSpMk id="5" creationId="{43A40941-194C-140F-181E-B6A730DABC7E}"/>
          </ac:grpSpMkLst>
        </pc:grpChg>
        <pc:picChg chg="mod topLvl">
          <ac:chgData name="Sofia Wallin" userId="7aa77a25-cdf2-4984-9e0f-3e3881acfd28" providerId="ADAL" clId="{3E05F1BC-F466-4644-922A-A06112828CA0}" dt="2025-06-11T15:19:38.251" v="1935" actId="1076"/>
          <ac:picMkLst>
            <pc:docMk/>
            <pc:sldMk cId="1963857948" sldId="1420"/>
            <ac:picMk id="7" creationId="{55697C9B-C788-5262-F57D-350BBA58E038}"/>
          </ac:picMkLst>
        </pc:picChg>
      </pc:sldChg>
      <pc:sldChg chg="del">
        <pc:chgData name="Sofia Wallin" userId="7aa77a25-cdf2-4984-9e0f-3e3881acfd28" providerId="ADAL" clId="{3E05F1BC-F466-4644-922A-A06112828CA0}" dt="2025-06-11T15:22:15.557" v="1945" actId="47"/>
        <pc:sldMkLst>
          <pc:docMk/>
          <pc:sldMk cId="1246195493" sldId="1421"/>
        </pc:sldMkLst>
      </pc:sldChg>
      <pc:sldChg chg="del">
        <pc:chgData name="Sofia Wallin" userId="7aa77a25-cdf2-4984-9e0f-3e3881acfd28" providerId="ADAL" clId="{3E05F1BC-F466-4644-922A-A06112828CA0}" dt="2025-06-11T15:22:15.557" v="1945" actId="47"/>
        <pc:sldMkLst>
          <pc:docMk/>
          <pc:sldMk cId="4049241945" sldId="1422"/>
        </pc:sldMkLst>
      </pc:sldChg>
      <pc:sldChg chg="del">
        <pc:chgData name="Sofia Wallin" userId="7aa77a25-cdf2-4984-9e0f-3e3881acfd28" providerId="ADAL" clId="{3E05F1BC-F466-4644-922A-A06112828CA0}" dt="2025-06-11T14:40:23.001" v="109" actId="47"/>
        <pc:sldMkLst>
          <pc:docMk/>
          <pc:sldMk cId="1044408725" sldId="1423"/>
        </pc:sldMkLst>
      </pc:sldChg>
      <pc:sldChg chg="addSp delSp modSp mod">
        <pc:chgData name="Sofia Wallin" userId="7aa77a25-cdf2-4984-9e0f-3e3881acfd28" providerId="ADAL" clId="{3E05F1BC-F466-4644-922A-A06112828CA0}" dt="2025-06-11T15:45:25.068" v="2338" actId="14100"/>
        <pc:sldMkLst>
          <pc:docMk/>
          <pc:sldMk cId="200653534" sldId="1424"/>
        </pc:sldMkLst>
        <pc:spChg chg="add mod">
          <ac:chgData name="Sofia Wallin" userId="7aa77a25-cdf2-4984-9e0f-3e3881acfd28" providerId="ADAL" clId="{3E05F1BC-F466-4644-922A-A06112828CA0}" dt="2025-06-11T15:32:32.201" v="1995"/>
          <ac:spMkLst>
            <pc:docMk/>
            <pc:sldMk cId="200653534" sldId="1424"/>
            <ac:spMk id="5" creationId="{714CF249-8687-7827-1942-6824709E6CEE}"/>
          </ac:spMkLst>
        </pc:spChg>
        <pc:spChg chg="del mod">
          <ac:chgData name="Sofia Wallin" userId="7aa77a25-cdf2-4984-9e0f-3e3881acfd28" providerId="ADAL" clId="{3E05F1BC-F466-4644-922A-A06112828CA0}" dt="2025-06-11T15:32:31.388" v="1994" actId="478"/>
          <ac:spMkLst>
            <pc:docMk/>
            <pc:sldMk cId="200653534" sldId="1424"/>
            <ac:spMk id="11" creationId="{5506B909-0939-EA28-719A-C927823BB07E}"/>
          </ac:spMkLst>
        </pc:spChg>
        <pc:picChg chg="mod">
          <ac:chgData name="Sofia Wallin" userId="7aa77a25-cdf2-4984-9e0f-3e3881acfd28" providerId="ADAL" clId="{3E05F1BC-F466-4644-922A-A06112828CA0}" dt="2025-06-11T15:45:25.068" v="2338" actId="14100"/>
          <ac:picMkLst>
            <pc:docMk/>
            <pc:sldMk cId="200653534" sldId="1424"/>
            <ac:picMk id="4" creationId="{D3EFB8BE-2B7B-CB89-6FA5-CBE24463A5C1}"/>
          </ac:picMkLst>
        </pc:picChg>
      </pc:sldChg>
      <pc:sldChg chg="addSp modSp mod">
        <pc:chgData name="Sofia Wallin" userId="7aa77a25-cdf2-4984-9e0f-3e3881acfd28" providerId="ADAL" clId="{3E05F1BC-F466-4644-922A-A06112828CA0}" dt="2025-06-11T15:35:08.868" v="2012" actId="1036"/>
        <pc:sldMkLst>
          <pc:docMk/>
          <pc:sldMk cId="523438258" sldId="1425"/>
        </pc:sldMkLst>
        <pc:spChg chg="add mod">
          <ac:chgData name="Sofia Wallin" userId="7aa77a25-cdf2-4984-9e0f-3e3881acfd28" providerId="ADAL" clId="{3E05F1BC-F466-4644-922A-A06112828CA0}" dt="2025-06-11T15:32:54.707" v="1996"/>
          <ac:spMkLst>
            <pc:docMk/>
            <pc:sldMk cId="523438258" sldId="1425"/>
            <ac:spMk id="9" creationId="{B4397258-A9E3-6A7A-0676-28E49BA39177}"/>
          </ac:spMkLst>
        </pc:spChg>
        <pc:grpChg chg="add mod">
          <ac:chgData name="Sofia Wallin" userId="7aa77a25-cdf2-4984-9e0f-3e3881acfd28" providerId="ADAL" clId="{3E05F1BC-F466-4644-922A-A06112828CA0}" dt="2025-06-11T15:35:08.868" v="2012" actId="1036"/>
          <ac:grpSpMkLst>
            <pc:docMk/>
            <pc:sldMk cId="523438258" sldId="1425"/>
            <ac:grpSpMk id="5" creationId="{6C4E9592-02E4-B5EF-95F9-F305127F5B4A}"/>
          </ac:grpSpMkLst>
        </pc:grpChg>
        <pc:picChg chg="mod">
          <ac:chgData name="Sofia Wallin" userId="7aa77a25-cdf2-4984-9e0f-3e3881acfd28" providerId="ADAL" clId="{3E05F1BC-F466-4644-922A-A06112828CA0}" dt="2025-06-11T15:31:50.668" v="1988"/>
          <ac:picMkLst>
            <pc:docMk/>
            <pc:sldMk cId="523438258" sldId="1425"/>
            <ac:picMk id="6" creationId="{BD98E261-6D2F-C2B0-9E97-E4902A60BB48}"/>
          </ac:picMkLst>
        </pc:picChg>
        <pc:picChg chg="mod">
          <ac:chgData name="Sofia Wallin" userId="7aa77a25-cdf2-4984-9e0f-3e3881acfd28" providerId="ADAL" clId="{3E05F1BC-F466-4644-922A-A06112828CA0}" dt="2025-06-11T15:31:50.668" v="1988"/>
          <ac:picMkLst>
            <pc:docMk/>
            <pc:sldMk cId="523438258" sldId="1425"/>
            <ac:picMk id="7" creationId="{9B3E5FB6-AB4F-CA19-3DFF-482C0822A2A7}"/>
          </ac:picMkLst>
        </pc:picChg>
        <pc:picChg chg="mod">
          <ac:chgData name="Sofia Wallin" userId="7aa77a25-cdf2-4984-9e0f-3e3881acfd28" providerId="ADAL" clId="{3E05F1BC-F466-4644-922A-A06112828CA0}" dt="2025-06-11T15:31:50.668" v="1988"/>
          <ac:picMkLst>
            <pc:docMk/>
            <pc:sldMk cId="523438258" sldId="1425"/>
            <ac:picMk id="8" creationId="{98BDAFE4-2E8D-06D1-699D-50002D7981FE}"/>
          </ac:picMkLst>
        </pc:picChg>
      </pc:sldChg>
      <pc:sldChg chg="addSp delSp modSp mod">
        <pc:chgData name="Sofia Wallin" userId="7aa77a25-cdf2-4984-9e0f-3e3881acfd28" providerId="ADAL" clId="{3E05F1BC-F466-4644-922A-A06112828CA0}" dt="2025-06-11T15:30:22.925" v="1987"/>
        <pc:sldMkLst>
          <pc:docMk/>
          <pc:sldMk cId="49590646" sldId="1426"/>
        </pc:sldMkLst>
        <pc:spChg chg="mod">
          <ac:chgData name="Sofia Wallin" userId="7aa77a25-cdf2-4984-9e0f-3e3881acfd28" providerId="ADAL" clId="{3E05F1BC-F466-4644-922A-A06112828CA0}" dt="2025-06-11T15:29:46.081" v="1982" actId="1076"/>
          <ac:spMkLst>
            <pc:docMk/>
            <pc:sldMk cId="49590646" sldId="1426"/>
            <ac:spMk id="2" creationId="{9B51ECCA-9E5D-D7D4-477C-543CCB994CFA}"/>
          </ac:spMkLst>
        </pc:spChg>
        <pc:spChg chg="mod">
          <ac:chgData name="Sofia Wallin" userId="7aa77a25-cdf2-4984-9e0f-3e3881acfd28" providerId="ADAL" clId="{3E05F1BC-F466-4644-922A-A06112828CA0}" dt="2025-06-11T15:30:00.865" v="1985"/>
          <ac:spMkLst>
            <pc:docMk/>
            <pc:sldMk cId="49590646" sldId="1426"/>
            <ac:spMk id="3" creationId="{874E6053-7A12-65F7-279F-E95BAE6A7DC9}"/>
          </ac:spMkLst>
        </pc:spChg>
        <pc:spChg chg="add mod">
          <ac:chgData name="Sofia Wallin" userId="7aa77a25-cdf2-4984-9e0f-3e3881acfd28" providerId="ADAL" clId="{3E05F1BC-F466-4644-922A-A06112828CA0}" dt="2025-06-11T15:30:22.925" v="1987"/>
          <ac:spMkLst>
            <pc:docMk/>
            <pc:sldMk cId="49590646" sldId="1426"/>
            <ac:spMk id="9" creationId="{142870B8-C931-7E9C-0364-866F7D4B6602}"/>
          </ac:spMkLst>
        </pc:spChg>
        <pc:grpChg chg="add del mod">
          <ac:chgData name="Sofia Wallin" userId="7aa77a25-cdf2-4984-9e0f-3e3881acfd28" providerId="ADAL" clId="{3E05F1BC-F466-4644-922A-A06112828CA0}" dt="2025-06-11T15:25:28.270" v="1962" actId="478"/>
          <ac:grpSpMkLst>
            <pc:docMk/>
            <pc:sldMk cId="49590646" sldId="1426"/>
            <ac:grpSpMk id="5" creationId="{3E7CA808-06C3-95AC-7A2B-414EBC45A600}"/>
          </ac:grpSpMkLst>
        </pc:grpChg>
        <pc:picChg chg="mod">
          <ac:chgData name="Sofia Wallin" userId="7aa77a25-cdf2-4984-9e0f-3e3881acfd28" providerId="ADAL" clId="{3E05F1BC-F466-4644-922A-A06112828CA0}" dt="2025-06-11T15:24:26.279" v="1948"/>
          <ac:picMkLst>
            <pc:docMk/>
            <pc:sldMk cId="49590646" sldId="1426"/>
            <ac:picMk id="6" creationId="{2F790531-0B50-E9E1-4DAC-F16B6B22B7B6}"/>
          </ac:picMkLst>
        </pc:picChg>
        <pc:picChg chg="mod">
          <ac:chgData name="Sofia Wallin" userId="7aa77a25-cdf2-4984-9e0f-3e3881acfd28" providerId="ADAL" clId="{3E05F1BC-F466-4644-922A-A06112828CA0}" dt="2025-06-11T15:24:26.279" v="1948"/>
          <ac:picMkLst>
            <pc:docMk/>
            <pc:sldMk cId="49590646" sldId="1426"/>
            <ac:picMk id="7" creationId="{2ED3704B-0690-C43A-5739-AF2776A7F536}"/>
          </ac:picMkLst>
        </pc:picChg>
        <pc:picChg chg="mod">
          <ac:chgData name="Sofia Wallin" userId="7aa77a25-cdf2-4984-9e0f-3e3881acfd28" providerId="ADAL" clId="{3E05F1BC-F466-4644-922A-A06112828CA0}" dt="2025-06-11T15:24:26.279" v="1948"/>
          <ac:picMkLst>
            <pc:docMk/>
            <pc:sldMk cId="49590646" sldId="1426"/>
            <ac:picMk id="8" creationId="{41AC4F51-E3FF-DC6E-B2C8-E8B2E04847DB}"/>
          </ac:picMkLst>
        </pc:picChg>
        <pc:picChg chg="add mod">
          <ac:chgData name="Sofia Wallin" userId="7aa77a25-cdf2-4984-9e0f-3e3881acfd28" providerId="ADAL" clId="{3E05F1BC-F466-4644-922A-A06112828CA0}" dt="2025-06-11T15:30:04.813" v="1986" actId="1076"/>
          <ac:picMkLst>
            <pc:docMk/>
            <pc:sldMk cId="49590646" sldId="1426"/>
            <ac:picMk id="1026" creationId="{512B14FD-B6D1-8B0A-1229-7A73EA159E0A}"/>
          </ac:picMkLst>
        </pc:picChg>
      </pc:sldChg>
      <pc:sldChg chg="modSp mod">
        <pc:chgData name="Sofia Wallin" userId="7aa77a25-cdf2-4984-9e0f-3e3881acfd28" providerId="ADAL" clId="{3E05F1BC-F466-4644-922A-A06112828CA0}" dt="2025-06-11T15:17:26.443" v="1870" actId="20577"/>
        <pc:sldMkLst>
          <pc:docMk/>
          <pc:sldMk cId="1012131783" sldId="1429"/>
        </pc:sldMkLst>
        <pc:spChg chg="mod">
          <ac:chgData name="Sofia Wallin" userId="7aa77a25-cdf2-4984-9e0f-3e3881acfd28" providerId="ADAL" clId="{3E05F1BC-F466-4644-922A-A06112828CA0}" dt="2025-06-11T15:17:26.443" v="1870" actId="20577"/>
          <ac:spMkLst>
            <pc:docMk/>
            <pc:sldMk cId="1012131783" sldId="1429"/>
            <ac:spMk id="3" creationId="{D6FD78F0-7A00-A9B0-EF01-BD191EC9790E}"/>
          </ac:spMkLst>
        </pc:spChg>
      </pc:sldChg>
      <pc:sldChg chg="del">
        <pc:chgData name="Sofia Wallin" userId="7aa77a25-cdf2-4984-9e0f-3e3881acfd28" providerId="ADAL" clId="{3E05F1BC-F466-4644-922A-A06112828CA0}" dt="2025-06-11T15:40:40.562" v="2263" actId="47"/>
        <pc:sldMkLst>
          <pc:docMk/>
          <pc:sldMk cId="1697556639" sldId="1434"/>
        </pc:sldMkLst>
      </pc:sldChg>
      <pc:sldChg chg="addSp modSp mod">
        <pc:chgData name="Sofia Wallin" userId="7aa77a25-cdf2-4984-9e0f-3e3881acfd28" providerId="ADAL" clId="{3E05F1BC-F466-4644-922A-A06112828CA0}" dt="2025-06-11T16:25:12.860" v="2561" actId="1036"/>
        <pc:sldMkLst>
          <pc:docMk/>
          <pc:sldMk cId="2415698557" sldId="1437"/>
        </pc:sldMkLst>
        <pc:spChg chg="add mod">
          <ac:chgData name="Sofia Wallin" userId="7aa77a25-cdf2-4984-9e0f-3e3881acfd28" providerId="ADAL" clId="{3E05F1BC-F466-4644-922A-A06112828CA0}" dt="2025-06-11T16:15:23.269" v="2526"/>
          <ac:spMkLst>
            <pc:docMk/>
            <pc:sldMk cId="2415698557" sldId="1437"/>
            <ac:spMk id="3" creationId="{3ABA92BF-DA51-3DF8-6E74-AB4D4F129A52}"/>
          </ac:spMkLst>
        </pc:spChg>
        <pc:spChg chg="mod">
          <ac:chgData name="Sofia Wallin" userId="7aa77a25-cdf2-4984-9e0f-3e3881acfd28" providerId="ADAL" clId="{3E05F1BC-F466-4644-922A-A06112828CA0}" dt="2025-06-11T16:25:05.078" v="2553" actId="20577"/>
          <ac:spMkLst>
            <pc:docMk/>
            <pc:sldMk cId="2415698557" sldId="1437"/>
            <ac:spMk id="9" creationId="{B8FABE58-610E-6F89-6DC5-F73843C93083}"/>
          </ac:spMkLst>
        </pc:spChg>
        <pc:picChg chg="add mod">
          <ac:chgData name="Sofia Wallin" userId="7aa77a25-cdf2-4984-9e0f-3e3881acfd28" providerId="ADAL" clId="{3E05F1BC-F466-4644-922A-A06112828CA0}" dt="2025-06-11T16:25:12.860" v="2561" actId="1036"/>
          <ac:picMkLst>
            <pc:docMk/>
            <pc:sldMk cId="2415698557" sldId="1437"/>
            <ac:picMk id="2" creationId="{5F066295-861D-FF4B-EF53-9DEE5C5E0702}"/>
          </ac:picMkLst>
        </pc:picChg>
      </pc:sldChg>
      <pc:sldChg chg="modSp mod">
        <pc:chgData name="Sofia Wallin" userId="7aa77a25-cdf2-4984-9e0f-3e3881acfd28" providerId="ADAL" clId="{3E05F1BC-F466-4644-922A-A06112828CA0}" dt="2025-06-11T14:38:40.858" v="103" actId="20577"/>
        <pc:sldMkLst>
          <pc:docMk/>
          <pc:sldMk cId="1960611812" sldId="1438"/>
        </pc:sldMkLst>
        <pc:spChg chg="mod">
          <ac:chgData name="Sofia Wallin" userId="7aa77a25-cdf2-4984-9e0f-3e3881acfd28" providerId="ADAL" clId="{3E05F1BC-F466-4644-922A-A06112828CA0}" dt="2025-06-11T14:38:40.858" v="103" actId="20577"/>
          <ac:spMkLst>
            <pc:docMk/>
            <pc:sldMk cId="1960611812" sldId="1438"/>
            <ac:spMk id="14" creationId="{6AEF69AC-1559-DE3B-1B0D-C26A5F6233BA}"/>
          </ac:spMkLst>
        </pc:spChg>
      </pc:sldChg>
      <pc:sldChg chg="addSp delSp modSp mod">
        <pc:chgData name="Sofia Wallin" userId="7aa77a25-cdf2-4984-9e0f-3e3881acfd28" providerId="ADAL" clId="{3E05F1BC-F466-4644-922A-A06112828CA0}" dt="2025-06-11T15:28:04.539" v="1975" actId="1076"/>
        <pc:sldMkLst>
          <pc:docMk/>
          <pc:sldMk cId="1501455009" sldId="1439"/>
        </pc:sldMkLst>
        <pc:spChg chg="add mod">
          <ac:chgData name="Sofia Wallin" userId="7aa77a25-cdf2-4984-9e0f-3e3881acfd28" providerId="ADAL" clId="{3E05F1BC-F466-4644-922A-A06112828CA0}" dt="2025-06-11T15:27:32.612" v="1966"/>
          <ac:spMkLst>
            <pc:docMk/>
            <pc:sldMk cId="1501455009" sldId="1439"/>
            <ac:spMk id="18" creationId="{71A601A2-6266-3FCA-F36D-F4839E46DA45}"/>
          </ac:spMkLst>
        </pc:spChg>
        <pc:spChg chg="add del mod">
          <ac:chgData name="Sofia Wallin" userId="7aa77a25-cdf2-4984-9e0f-3e3881acfd28" providerId="ADAL" clId="{3E05F1BC-F466-4644-922A-A06112828CA0}" dt="2025-06-11T15:27:29.694" v="1965" actId="478"/>
          <ac:spMkLst>
            <pc:docMk/>
            <pc:sldMk cId="1501455009" sldId="1439"/>
            <ac:spMk id="19" creationId="{C9934E71-2961-4796-C74B-6F5941720E64}"/>
          </ac:spMkLst>
        </pc:spChg>
        <pc:spChg chg="del mod topLvl">
          <ac:chgData name="Sofia Wallin" userId="7aa77a25-cdf2-4984-9e0f-3e3881acfd28" providerId="ADAL" clId="{3E05F1BC-F466-4644-922A-A06112828CA0}" dt="2025-06-11T15:27:49.502" v="1971" actId="478"/>
          <ac:spMkLst>
            <pc:docMk/>
            <pc:sldMk cId="1501455009" sldId="1439"/>
            <ac:spMk id="21" creationId="{A96D6697-8D37-9A3A-A16F-2E85DBFC492F}"/>
          </ac:spMkLst>
        </pc:spChg>
        <pc:grpChg chg="add del mod">
          <ac:chgData name="Sofia Wallin" userId="7aa77a25-cdf2-4984-9e0f-3e3881acfd28" providerId="ADAL" clId="{3E05F1BC-F466-4644-922A-A06112828CA0}" dt="2025-06-11T15:27:46.488" v="1969" actId="165"/>
          <ac:grpSpMkLst>
            <pc:docMk/>
            <pc:sldMk cId="1501455009" sldId="1439"/>
            <ac:grpSpMk id="20" creationId="{0549F0B5-3183-71DB-5BC9-B0BE727FA3FD}"/>
          </ac:grpSpMkLst>
        </pc:grpChg>
        <pc:picChg chg="add del mod">
          <ac:chgData name="Sofia Wallin" userId="7aa77a25-cdf2-4984-9e0f-3e3881acfd28" providerId="ADAL" clId="{3E05F1BC-F466-4644-922A-A06112828CA0}" dt="2025-06-11T15:27:20.182" v="1963" actId="478"/>
          <ac:picMkLst>
            <pc:docMk/>
            <pc:sldMk cId="1501455009" sldId="1439"/>
            <ac:picMk id="17" creationId="{4AD22A3C-1EB0-AF52-4796-853FA98C9F27}"/>
          </ac:picMkLst>
        </pc:picChg>
        <pc:picChg chg="mod topLvl">
          <ac:chgData name="Sofia Wallin" userId="7aa77a25-cdf2-4984-9e0f-3e3881acfd28" providerId="ADAL" clId="{3E05F1BC-F466-4644-922A-A06112828CA0}" dt="2025-06-11T15:28:04.539" v="1975" actId="1076"/>
          <ac:picMkLst>
            <pc:docMk/>
            <pc:sldMk cId="1501455009" sldId="1439"/>
            <ac:picMk id="22" creationId="{E9FAD545-4EDB-D701-EDD2-83DEDDD24EE7}"/>
          </ac:picMkLst>
        </pc:picChg>
      </pc:sldChg>
      <pc:sldChg chg="modSp mod">
        <pc:chgData name="Sofia Wallin" userId="7aa77a25-cdf2-4984-9e0f-3e3881acfd28" providerId="ADAL" clId="{3E05F1BC-F466-4644-922A-A06112828CA0}" dt="2025-06-11T14:51:03.666" v="416" actId="20577"/>
        <pc:sldMkLst>
          <pc:docMk/>
          <pc:sldMk cId="4049532492" sldId="1441"/>
        </pc:sldMkLst>
        <pc:spChg chg="mod">
          <ac:chgData name="Sofia Wallin" userId="7aa77a25-cdf2-4984-9e0f-3e3881acfd28" providerId="ADAL" clId="{3E05F1BC-F466-4644-922A-A06112828CA0}" dt="2025-06-11T14:51:03.666" v="416" actId="20577"/>
          <ac:spMkLst>
            <pc:docMk/>
            <pc:sldMk cId="4049532492" sldId="1441"/>
            <ac:spMk id="3" creationId="{6F212122-ABDD-0FE7-B50F-F07D0A68AB50}"/>
          </ac:spMkLst>
        </pc:spChg>
      </pc:sldChg>
      <pc:sldChg chg="addSp delSp modSp add mod delAnim modAnim modNotesTx">
        <pc:chgData name="Sofia Wallin" userId="7aa77a25-cdf2-4984-9e0f-3e3881acfd28" providerId="ADAL" clId="{3E05F1BC-F466-4644-922A-A06112828CA0}" dt="2025-06-11T16:24:05.812" v="2549" actId="6549"/>
        <pc:sldMkLst>
          <pc:docMk/>
          <pc:sldMk cId="3174981115" sldId="1442"/>
        </pc:sldMkLst>
        <pc:spChg chg="mod">
          <ac:chgData name="Sofia Wallin" userId="7aa77a25-cdf2-4984-9e0f-3e3881acfd28" providerId="ADAL" clId="{3E05F1BC-F466-4644-922A-A06112828CA0}" dt="2025-06-11T15:09:06.792" v="1570" actId="6549"/>
          <ac:spMkLst>
            <pc:docMk/>
            <pc:sldMk cId="3174981115" sldId="1442"/>
            <ac:spMk id="2" creationId="{00000000-0000-0000-0000-000000000000}"/>
          </ac:spMkLst>
        </pc:spChg>
        <pc:spChg chg="del mod">
          <ac:chgData name="Sofia Wallin" userId="7aa77a25-cdf2-4984-9e0f-3e3881acfd28" providerId="ADAL" clId="{3E05F1BC-F466-4644-922A-A06112828CA0}" dt="2025-06-11T15:09:24.621" v="1573" actId="478"/>
          <ac:spMkLst>
            <pc:docMk/>
            <pc:sldMk cId="3174981115" sldId="1442"/>
            <ac:spMk id="3" creationId="{EC7414CC-B649-0346-616A-B06AF80E3B17}"/>
          </ac:spMkLst>
        </pc:spChg>
        <pc:spChg chg="mod">
          <ac:chgData name="Sofia Wallin" userId="7aa77a25-cdf2-4984-9e0f-3e3881acfd28" providerId="ADAL" clId="{3E05F1BC-F466-4644-922A-A06112828CA0}" dt="2025-06-11T15:07:36.395" v="1511"/>
          <ac:spMkLst>
            <pc:docMk/>
            <pc:sldMk cId="3174981115" sldId="1442"/>
            <ac:spMk id="7" creationId="{784BE5A8-6527-C9EC-4FD9-E7C95A293A0E}"/>
          </ac:spMkLst>
        </pc:spChg>
        <pc:spChg chg="mod">
          <ac:chgData name="Sofia Wallin" userId="7aa77a25-cdf2-4984-9e0f-3e3881acfd28" providerId="ADAL" clId="{3E05F1BC-F466-4644-922A-A06112828CA0}" dt="2025-06-11T15:07:36.395" v="1511"/>
          <ac:spMkLst>
            <pc:docMk/>
            <pc:sldMk cId="3174981115" sldId="1442"/>
            <ac:spMk id="16" creationId="{1C62B5CB-767D-392D-3F57-EBA8C6966C67}"/>
          </ac:spMkLst>
        </pc:spChg>
        <pc:spChg chg="mod">
          <ac:chgData name="Sofia Wallin" userId="7aa77a25-cdf2-4984-9e0f-3e3881acfd28" providerId="ADAL" clId="{3E05F1BC-F466-4644-922A-A06112828CA0}" dt="2025-06-11T15:07:36.395" v="1511"/>
          <ac:spMkLst>
            <pc:docMk/>
            <pc:sldMk cId="3174981115" sldId="1442"/>
            <ac:spMk id="29" creationId="{4C6AC470-556B-6B8C-EFAA-CF8847E11927}"/>
          </ac:spMkLst>
        </pc:spChg>
        <pc:spChg chg="mod">
          <ac:chgData name="Sofia Wallin" userId="7aa77a25-cdf2-4984-9e0f-3e3881acfd28" providerId="ADAL" clId="{3E05F1BC-F466-4644-922A-A06112828CA0}" dt="2025-06-11T15:07:36.395" v="1511"/>
          <ac:spMkLst>
            <pc:docMk/>
            <pc:sldMk cId="3174981115" sldId="1442"/>
            <ac:spMk id="31" creationId="{08CD2685-3866-A93F-E9F3-42947BB6CF8A}"/>
          </ac:spMkLst>
        </pc:spChg>
        <pc:spChg chg="mod">
          <ac:chgData name="Sofia Wallin" userId="7aa77a25-cdf2-4984-9e0f-3e3881acfd28" providerId="ADAL" clId="{3E05F1BC-F466-4644-922A-A06112828CA0}" dt="2025-06-11T15:07:36.395" v="1511"/>
          <ac:spMkLst>
            <pc:docMk/>
            <pc:sldMk cId="3174981115" sldId="1442"/>
            <ac:spMk id="32" creationId="{C69FBE92-2B27-D66E-E54C-7CBF841E6A77}"/>
          </ac:spMkLst>
        </pc:spChg>
        <pc:spChg chg="mod">
          <ac:chgData name="Sofia Wallin" userId="7aa77a25-cdf2-4984-9e0f-3e3881acfd28" providerId="ADAL" clId="{3E05F1BC-F466-4644-922A-A06112828CA0}" dt="2025-06-11T15:07:36.395" v="1511"/>
          <ac:spMkLst>
            <pc:docMk/>
            <pc:sldMk cId="3174981115" sldId="1442"/>
            <ac:spMk id="46" creationId="{07C856CB-E81B-2C60-0F5D-9F5D2C443C2C}"/>
          </ac:spMkLst>
        </pc:spChg>
        <pc:spChg chg="mod">
          <ac:chgData name="Sofia Wallin" userId="7aa77a25-cdf2-4984-9e0f-3e3881acfd28" providerId="ADAL" clId="{3E05F1BC-F466-4644-922A-A06112828CA0}" dt="2025-06-11T15:08:46.891" v="1567"/>
          <ac:spMkLst>
            <pc:docMk/>
            <pc:sldMk cId="3174981115" sldId="1442"/>
            <ac:spMk id="51" creationId="{A2EBFE89-5E2A-D109-0C08-F9B2493422B1}"/>
          </ac:spMkLst>
        </pc:spChg>
        <pc:spChg chg="del">
          <ac:chgData name="Sofia Wallin" userId="7aa77a25-cdf2-4984-9e0f-3e3881acfd28" providerId="ADAL" clId="{3E05F1BC-F466-4644-922A-A06112828CA0}" dt="2025-06-11T15:15:04.465" v="1822" actId="478"/>
          <ac:spMkLst>
            <pc:docMk/>
            <pc:sldMk cId="3174981115" sldId="1442"/>
            <ac:spMk id="54" creationId="{C6C97809-EAD6-AD24-B306-ECC16B90763B}"/>
          </ac:spMkLst>
        </pc:spChg>
        <pc:spChg chg="mod">
          <ac:chgData name="Sofia Wallin" userId="7aa77a25-cdf2-4984-9e0f-3e3881acfd28" providerId="ADAL" clId="{3E05F1BC-F466-4644-922A-A06112828CA0}" dt="2025-06-11T15:08:46.891" v="1567"/>
          <ac:spMkLst>
            <pc:docMk/>
            <pc:sldMk cId="3174981115" sldId="1442"/>
            <ac:spMk id="57" creationId="{E22C60F1-1A3D-DFF3-5E81-8FC9E9F9CFA4}"/>
          </ac:spMkLst>
        </pc:spChg>
        <pc:spChg chg="mod">
          <ac:chgData name="Sofia Wallin" userId="7aa77a25-cdf2-4984-9e0f-3e3881acfd28" providerId="ADAL" clId="{3E05F1BC-F466-4644-922A-A06112828CA0}" dt="2025-06-11T15:08:46.891" v="1567"/>
          <ac:spMkLst>
            <pc:docMk/>
            <pc:sldMk cId="3174981115" sldId="1442"/>
            <ac:spMk id="60" creationId="{63FE8083-FBAB-A3B4-93D6-5612197DC11F}"/>
          </ac:spMkLst>
        </pc:spChg>
        <pc:spChg chg="mod">
          <ac:chgData name="Sofia Wallin" userId="7aa77a25-cdf2-4984-9e0f-3e3881acfd28" providerId="ADAL" clId="{3E05F1BC-F466-4644-922A-A06112828CA0}" dt="2025-06-11T15:08:46.891" v="1567"/>
          <ac:spMkLst>
            <pc:docMk/>
            <pc:sldMk cId="3174981115" sldId="1442"/>
            <ac:spMk id="61" creationId="{AC3BE41A-8680-ABE7-9F0D-1FD7632E805D}"/>
          </ac:spMkLst>
        </pc:spChg>
        <pc:spChg chg="mod">
          <ac:chgData name="Sofia Wallin" userId="7aa77a25-cdf2-4984-9e0f-3e3881acfd28" providerId="ADAL" clId="{3E05F1BC-F466-4644-922A-A06112828CA0}" dt="2025-06-11T15:08:46.891" v="1567"/>
          <ac:spMkLst>
            <pc:docMk/>
            <pc:sldMk cId="3174981115" sldId="1442"/>
            <ac:spMk id="62" creationId="{CA681392-D21B-032C-617D-9A13901DE880}"/>
          </ac:spMkLst>
        </pc:spChg>
        <pc:spChg chg="del mod">
          <ac:chgData name="Sofia Wallin" userId="7aa77a25-cdf2-4984-9e0f-3e3881acfd28" providerId="ADAL" clId="{3E05F1BC-F466-4644-922A-A06112828CA0}" dt="2025-06-11T15:07:20.266" v="1510" actId="478"/>
          <ac:spMkLst>
            <pc:docMk/>
            <pc:sldMk cId="3174981115" sldId="1442"/>
            <ac:spMk id="73" creationId="{00000000-0000-0000-0000-000000000000}"/>
          </ac:spMkLst>
        </pc:spChg>
        <pc:spChg chg="mod">
          <ac:chgData name="Sofia Wallin" userId="7aa77a25-cdf2-4984-9e0f-3e3881acfd28" providerId="ADAL" clId="{3E05F1BC-F466-4644-922A-A06112828CA0}" dt="2025-06-11T15:08:46.891" v="1567"/>
          <ac:spMkLst>
            <pc:docMk/>
            <pc:sldMk cId="3174981115" sldId="1442"/>
            <ac:spMk id="76" creationId="{78FAACD7-0FC1-A510-6629-9F24C6B00185}"/>
          </ac:spMkLst>
        </pc:spChg>
        <pc:spChg chg="add mod">
          <ac:chgData name="Sofia Wallin" userId="7aa77a25-cdf2-4984-9e0f-3e3881acfd28" providerId="ADAL" clId="{3E05F1BC-F466-4644-922A-A06112828CA0}" dt="2025-06-11T15:15:06.501" v="1823"/>
          <ac:spMkLst>
            <pc:docMk/>
            <pc:sldMk cId="3174981115" sldId="1442"/>
            <ac:spMk id="80" creationId="{64AE7F63-8EAA-1F2B-ADB6-25BC40FB0ED1}"/>
          </ac:spMkLst>
        </pc:spChg>
        <pc:grpChg chg="add del mod">
          <ac:chgData name="Sofia Wallin" userId="7aa77a25-cdf2-4984-9e0f-3e3881acfd28" providerId="ADAL" clId="{3E05F1BC-F466-4644-922A-A06112828CA0}" dt="2025-06-11T15:08:46.131" v="1566" actId="478"/>
          <ac:grpSpMkLst>
            <pc:docMk/>
            <pc:sldMk cId="3174981115" sldId="1442"/>
            <ac:grpSpMk id="5" creationId="{0618D8C0-25F5-806D-4C8E-5306665306AB}"/>
          </ac:grpSpMkLst>
        </pc:grpChg>
        <pc:grpChg chg="mod">
          <ac:chgData name="Sofia Wallin" userId="7aa77a25-cdf2-4984-9e0f-3e3881acfd28" providerId="ADAL" clId="{3E05F1BC-F466-4644-922A-A06112828CA0}" dt="2025-06-11T15:07:36.395" v="1511"/>
          <ac:grpSpMkLst>
            <pc:docMk/>
            <pc:sldMk cId="3174981115" sldId="1442"/>
            <ac:grpSpMk id="8" creationId="{C0331505-EDEC-C172-94AB-354D46A0105C}"/>
          </ac:grpSpMkLst>
        </pc:grpChg>
        <pc:grpChg chg="mod">
          <ac:chgData name="Sofia Wallin" userId="7aa77a25-cdf2-4984-9e0f-3e3881acfd28" providerId="ADAL" clId="{3E05F1BC-F466-4644-922A-A06112828CA0}" dt="2025-06-11T15:07:36.395" v="1511"/>
          <ac:grpSpMkLst>
            <pc:docMk/>
            <pc:sldMk cId="3174981115" sldId="1442"/>
            <ac:grpSpMk id="36" creationId="{514EE68A-E23B-63B3-893A-2E16D01A763A}"/>
          </ac:grpSpMkLst>
        </pc:grpChg>
        <pc:grpChg chg="del">
          <ac:chgData name="Sofia Wallin" userId="7aa77a25-cdf2-4984-9e0f-3e3881acfd28" providerId="ADAL" clId="{3E05F1BC-F466-4644-922A-A06112828CA0}" dt="2025-06-11T15:07:16.476" v="1508" actId="478"/>
          <ac:grpSpMkLst>
            <pc:docMk/>
            <pc:sldMk cId="3174981115" sldId="1442"/>
            <ac:grpSpMk id="38" creationId="{6DBE0F40-0E38-77AD-E152-DB9D7C44D827}"/>
          </ac:grpSpMkLst>
        </pc:grpChg>
        <pc:grpChg chg="del">
          <ac:chgData name="Sofia Wallin" userId="7aa77a25-cdf2-4984-9e0f-3e3881acfd28" providerId="ADAL" clId="{3E05F1BC-F466-4644-922A-A06112828CA0}" dt="2025-06-11T15:07:16.476" v="1508" actId="478"/>
          <ac:grpSpMkLst>
            <pc:docMk/>
            <pc:sldMk cId="3174981115" sldId="1442"/>
            <ac:grpSpMk id="41" creationId="{C00A6D18-FF0A-1637-2C67-0289DD2D0B7F}"/>
          </ac:grpSpMkLst>
        </pc:grpChg>
        <pc:grpChg chg="add del mod">
          <ac:chgData name="Sofia Wallin" userId="7aa77a25-cdf2-4984-9e0f-3e3881acfd28" providerId="ADAL" clId="{3E05F1BC-F466-4644-922A-A06112828CA0}" dt="2025-06-11T15:08:46.131" v="1566" actId="478"/>
          <ac:grpSpMkLst>
            <pc:docMk/>
            <pc:sldMk cId="3174981115" sldId="1442"/>
            <ac:grpSpMk id="44" creationId="{39410076-C0C3-2573-10F6-EED348D04D36}"/>
          </ac:grpSpMkLst>
        </pc:grpChg>
        <pc:grpChg chg="add mod">
          <ac:chgData name="Sofia Wallin" userId="7aa77a25-cdf2-4984-9e0f-3e3881acfd28" providerId="ADAL" clId="{3E05F1BC-F466-4644-922A-A06112828CA0}" dt="2025-06-11T15:08:46.891" v="1567"/>
          <ac:grpSpMkLst>
            <pc:docMk/>
            <pc:sldMk cId="3174981115" sldId="1442"/>
            <ac:grpSpMk id="50" creationId="{F29FCEE7-9F1D-78A4-5FA0-5CEE77BAB6F7}"/>
          </ac:grpSpMkLst>
        </pc:grpChg>
        <pc:grpChg chg="mod">
          <ac:chgData name="Sofia Wallin" userId="7aa77a25-cdf2-4984-9e0f-3e3881acfd28" providerId="ADAL" clId="{3E05F1BC-F466-4644-922A-A06112828CA0}" dt="2025-06-11T15:08:46.891" v="1567"/>
          <ac:grpSpMkLst>
            <pc:docMk/>
            <pc:sldMk cId="3174981115" sldId="1442"/>
            <ac:grpSpMk id="52" creationId="{1D155B23-C8F6-3990-117A-37DD61BFF470}"/>
          </ac:grpSpMkLst>
        </pc:grpChg>
        <pc:grpChg chg="mod">
          <ac:chgData name="Sofia Wallin" userId="7aa77a25-cdf2-4984-9e0f-3e3881acfd28" providerId="ADAL" clId="{3E05F1BC-F466-4644-922A-A06112828CA0}" dt="2025-06-11T15:08:46.891" v="1567"/>
          <ac:grpSpMkLst>
            <pc:docMk/>
            <pc:sldMk cId="3174981115" sldId="1442"/>
            <ac:grpSpMk id="66" creationId="{68EE1545-2B63-1AF7-5432-9D1BA8874B46}"/>
          </ac:grpSpMkLst>
        </pc:grpChg>
        <pc:grpChg chg="add mod">
          <ac:chgData name="Sofia Wallin" userId="7aa77a25-cdf2-4984-9e0f-3e3881acfd28" providerId="ADAL" clId="{3E05F1BC-F466-4644-922A-A06112828CA0}" dt="2025-06-11T15:08:46.891" v="1567"/>
          <ac:grpSpMkLst>
            <pc:docMk/>
            <pc:sldMk cId="3174981115" sldId="1442"/>
            <ac:grpSpMk id="74" creationId="{9825C7A9-A434-C13B-2AD9-5982FB4E2999}"/>
          </ac:grpSpMkLst>
        </pc:grpChg>
        <pc:picChg chg="add del mod">
          <ac:chgData name="Sofia Wallin" userId="7aa77a25-cdf2-4984-9e0f-3e3881acfd28" providerId="ADAL" clId="{3E05F1BC-F466-4644-922A-A06112828CA0}" dt="2025-06-11T15:08:46.131" v="1566" actId="478"/>
          <ac:picMkLst>
            <pc:docMk/>
            <pc:sldMk cId="3174981115" sldId="1442"/>
            <ac:picMk id="4" creationId="{D3F0001B-7865-4DA9-7178-657122B84911}"/>
          </ac:picMkLst>
        </pc:picChg>
        <pc:picChg chg="mod">
          <ac:chgData name="Sofia Wallin" userId="7aa77a25-cdf2-4984-9e0f-3e3881acfd28" providerId="ADAL" clId="{3E05F1BC-F466-4644-922A-A06112828CA0}" dt="2025-06-11T15:07:36.395" v="1511"/>
          <ac:picMkLst>
            <pc:docMk/>
            <pc:sldMk cId="3174981115" sldId="1442"/>
            <ac:picMk id="9" creationId="{35E5F1F8-27FB-046F-632F-BC87F3EECABF}"/>
          </ac:picMkLst>
        </pc:picChg>
        <pc:picChg chg="mod">
          <ac:chgData name="Sofia Wallin" userId="7aa77a25-cdf2-4984-9e0f-3e3881acfd28" providerId="ADAL" clId="{3E05F1BC-F466-4644-922A-A06112828CA0}" dt="2025-06-11T15:07:36.395" v="1511"/>
          <ac:picMkLst>
            <pc:docMk/>
            <pc:sldMk cId="3174981115" sldId="1442"/>
            <ac:picMk id="17" creationId="{1CA6028F-E49E-ACDE-70EF-0558C4FDC002}"/>
          </ac:picMkLst>
        </pc:picChg>
        <pc:picChg chg="mod">
          <ac:chgData name="Sofia Wallin" userId="7aa77a25-cdf2-4984-9e0f-3e3881acfd28" providerId="ADAL" clId="{3E05F1BC-F466-4644-922A-A06112828CA0}" dt="2025-06-11T15:07:36.395" v="1511"/>
          <ac:picMkLst>
            <pc:docMk/>
            <pc:sldMk cId="3174981115" sldId="1442"/>
            <ac:picMk id="28" creationId="{09CF1CD8-7E58-9786-48EE-20A78B6A96E5}"/>
          </ac:picMkLst>
        </pc:picChg>
        <pc:picChg chg="mod">
          <ac:chgData name="Sofia Wallin" userId="7aa77a25-cdf2-4984-9e0f-3e3881acfd28" providerId="ADAL" clId="{3E05F1BC-F466-4644-922A-A06112828CA0}" dt="2025-06-11T15:07:36.395" v="1511"/>
          <ac:picMkLst>
            <pc:docMk/>
            <pc:sldMk cId="3174981115" sldId="1442"/>
            <ac:picMk id="37" creationId="{3426D90D-38FB-DB0D-4545-56393132411A}"/>
          </ac:picMkLst>
        </pc:picChg>
        <pc:picChg chg="mod">
          <ac:chgData name="Sofia Wallin" userId="7aa77a25-cdf2-4984-9e0f-3e3881acfd28" providerId="ADAL" clId="{3E05F1BC-F466-4644-922A-A06112828CA0}" dt="2025-06-11T15:07:36.395" v="1511"/>
          <ac:picMkLst>
            <pc:docMk/>
            <pc:sldMk cId="3174981115" sldId="1442"/>
            <ac:picMk id="39" creationId="{D1475497-562B-D604-A539-18C52BFA7853}"/>
          </ac:picMkLst>
        </pc:picChg>
        <pc:picChg chg="mod">
          <ac:chgData name="Sofia Wallin" userId="7aa77a25-cdf2-4984-9e0f-3e3881acfd28" providerId="ADAL" clId="{3E05F1BC-F466-4644-922A-A06112828CA0}" dt="2025-06-11T15:07:36.395" v="1511"/>
          <ac:picMkLst>
            <pc:docMk/>
            <pc:sldMk cId="3174981115" sldId="1442"/>
            <ac:picMk id="40" creationId="{7AD889F9-C59F-6B33-D25C-16F475909DC4}"/>
          </ac:picMkLst>
        </pc:picChg>
        <pc:picChg chg="mod">
          <ac:chgData name="Sofia Wallin" userId="7aa77a25-cdf2-4984-9e0f-3e3881acfd28" providerId="ADAL" clId="{3E05F1BC-F466-4644-922A-A06112828CA0}" dt="2025-06-11T15:07:36.395" v="1511"/>
          <ac:picMkLst>
            <pc:docMk/>
            <pc:sldMk cId="3174981115" sldId="1442"/>
            <ac:picMk id="42" creationId="{DDFF1CCC-0006-FC82-5C6E-3B164CF8FDFE}"/>
          </ac:picMkLst>
        </pc:picChg>
        <pc:picChg chg="del">
          <ac:chgData name="Sofia Wallin" userId="7aa77a25-cdf2-4984-9e0f-3e3881acfd28" providerId="ADAL" clId="{3E05F1BC-F466-4644-922A-A06112828CA0}" dt="2025-06-11T15:07:16.476" v="1508" actId="478"/>
          <ac:picMkLst>
            <pc:docMk/>
            <pc:sldMk cId="3174981115" sldId="1442"/>
            <ac:picMk id="43" creationId="{C0A30AD6-9CA0-C352-BEAB-CCCC818138B1}"/>
          </ac:picMkLst>
        </pc:picChg>
        <pc:picChg chg="mod">
          <ac:chgData name="Sofia Wallin" userId="7aa77a25-cdf2-4984-9e0f-3e3881acfd28" providerId="ADAL" clId="{3E05F1BC-F466-4644-922A-A06112828CA0}" dt="2025-06-11T15:07:36.395" v="1511"/>
          <ac:picMkLst>
            <pc:docMk/>
            <pc:sldMk cId="3174981115" sldId="1442"/>
            <ac:picMk id="45" creationId="{38BD5354-024B-AF53-2D3D-371E9C4896D8}"/>
          </ac:picMkLst>
        </pc:picChg>
        <pc:picChg chg="mod">
          <ac:chgData name="Sofia Wallin" userId="7aa77a25-cdf2-4984-9e0f-3e3881acfd28" providerId="ADAL" clId="{3E05F1BC-F466-4644-922A-A06112828CA0}" dt="2025-06-11T15:07:36.395" v="1511"/>
          <ac:picMkLst>
            <pc:docMk/>
            <pc:sldMk cId="3174981115" sldId="1442"/>
            <ac:picMk id="47" creationId="{B6B2C039-4CFE-F1C4-EB8B-CEDA6CC4D610}"/>
          </ac:picMkLst>
        </pc:picChg>
        <pc:picChg chg="mod">
          <ac:chgData name="Sofia Wallin" userId="7aa77a25-cdf2-4984-9e0f-3e3881acfd28" providerId="ADAL" clId="{3E05F1BC-F466-4644-922A-A06112828CA0}" dt="2025-06-11T15:08:46.891" v="1567"/>
          <ac:picMkLst>
            <pc:docMk/>
            <pc:sldMk cId="3174981115" sldId="1442"/>
            <ac:picMk id="53" creationId="{1BF26F3B-0BC6-1998-D2FE-612BE5D46B2D}"/>
          </ac:picMkLst>
        </pc:picChg>
        <pc:picChg chg="mod">
          <ac:chgData name="Sofia Wallin" userId="7aa77a25-cdf2-4984-9e0f-3e3881acfd28" providerId="ADAL" clId="{3E05F1BC-F466-4644-922A-A06112828CA0}" dt="2025-06-11T15:08:46.891" v="1567"/>
          <ac:picMkLst>
            <pc:docMk/>
            <pc:sldMk cId="3174981115" sldId="1442"/>
            <ac:picMk id="58" creationId="{9B656A55-75A5-D2B5-E8D5-58637E8EFC25}"/>
          </ac:picMkLst>
        </pc:picChg>
        <pc:picChg chg="mod">
          <ac:chgData name="Sofia Wallin" userId="7aa77a25-cdf2-4984-9e0f-3e3881acfd28" providerId="ADAL" clId="{3E05F1BC-F466-4644-922A-A06112828CA0}" dt="2025-06-11T15:08:46.891" v="1567"/>
          <ac:picMkLst>
            <pc:docMk/>
            <pc:sldMk cId="3174981115" sldId="1442"/>
            <ac:picMk id="59" creationId="{C4CD4BC1-6396-D88C-DCF8-7C5DD8F8019C}"/>
          </ac:picMkLst>
        </pc:picChg>
        <pc:picChg chg="mod">
          <ac:chgData name="Sofia Wallin" userId="7aa77a25-cdf2-4984-9e0f-3e3881acfd28" providerId="ADAL" clId="{3E05F1BC-F466-4644-922A-A06112828CA0}" dt="2025-06-11T15:08:46.891" v="1567"/>
          <ac:picMkLst>
            <pc:docMk/>
            <pc:sldMk cId="3174981115" sldId="1442"/>
            <ac:picMk id="67" creationId="{7663621E-7876-521F-BAD2-A58FF849D6E9}"/>
          </ac:picMkLst>
        </pc:picChg>
        <pc:picChg chg="mod">
          <ac:chgData name="Sofia Wallin" userId="7aa77a25-cdf2-4984-9e0f-3e3881acfd28" providerId="ADAL" clId="{3E05F1BC-F466-4644-922A-A06112828CA0}" dt="2025-06-11T15:08:46.891" v="1567"/>
          <ac:picMkLst>
            <pc:docMk/>
            <pc:sldMk cId="3174981115" sldId="1442"/>
            <ac:picMk id="69" creationId="{8DD6D4C3-2140-67D3-1463-C6667C282FC8}"/>
          </ac:picMkLst>
        </pc:picChg>
        <pc:picChg chg="mod">
          <ac:chgData name="Sofia Wallin" userId="7aa77a25-cdf2-4984-9e0f-3e3881acfd28" providerId="ADAL" clId="{3E05F1BC-F466-4644-922A-A06112828CA0}" dt="2025-06-11T15:08:46.891" v="1567"/>
          <ac:picMkLst>
            <pc:docMk/>
            <pc:sldMk cId="3174981115" sldId="1442"/>
            <ac:picMk id="70" creationId="{EFA86D36-CDC9-6F0D-C250-6896572C01FC}"/>
          </ac:picMkLst>
        </pc:picChg>
        <pc:picChg chg="mod">
          <ac:chgData name="Sofia Wallin" userId="7aa77a25-cdf2-4984-9e0f-3e3881acfd28" providerId="ADAL" clId="{3E05F1BC-F466-4644-922A-A06112828CA0}" dt="2025-06-11T15:08:46.891" v="1567"/>
          <ac:picMkLst>
            <pc:docMk/>
            <pc:sldMk cId="3174981115" sldId="1442"/>
            <ac:picMk id="71" creationId="{797CB580-0D72-6701-D71D-B84D822CAEAB}"/>
          </ac:picMkLst>
        </pc:picChg>
        <pc:picChg chg="mod">
          <ac:chgData name="Sofia Wallin" userId="7aa77a25-cdf2-4984-9e0f-3e3881acfd28" providerId="ADAL" clId="{3E05F1BC-F466-4644-922A-A06112828CA0}" dt="2025-06-11T15:08:46.891" v="1567"/>
          <ac:picMkLst>
            <pc:docMk/>
            <pc:sldMk cId="3174981115" sldId="1442"/>
            <ac:picMk id="75" creationId="{7C7BA0C6-7C7A-1B49-225C-E4940FE12443}"/>
          </ac:picMkLst>
        </pc:picChg>
        <pc:picChg chg="mod">
          <ac:chgData name="Sofia Wallin" userId="7aa77a25-cdf2-4984-9e0f-3e3881acfd28" providerId="ADAL" clId="{3E05F1BC-F466-4644-922A-A06112828CA0}" dt="2025-06-11T15:08:46.891" v="1567"/>
          <ac:picMkLst>
            <pc:docMk/>
            <pc:sldMk cId="3174981115" sldId="1442"/>
            <ac:picMk id="77" creationId="{5E831806-4B2B-5699-681C-A43B5482C965}"/>
          </ac:picMkLst>
        </pc:picChg>
        <pc:picChg chg="add mod">
          <ac:chgData name="Sofia Wallin" userId="7aa77a25-cdf2-4984-9e0f-3e3881acfd28" providerId="ADAL" clId="{3E05F1BC-F466-4644-922A-A06112828CA0}" dt="2025-06-11T15:08:58.314" v="1568"/>
          <ac:picMkLst>
            <pc:docMk/>
            <pc:sldMk cId="3174981115" sldId="1442"/>
            <ac:picMk id="79" creationId="{58B8663E-90C7-7236-A5B9-0F368F61E5A2}"/>
          </ac:picMkLst>
        </pc:picChg>
        <pc:cxnChg chg="mod">
          <ac:chgData name="Sofia Wallin" userId="7aa77a25-cdf2-4984-9e0f-3e3881acfd28" providerId="ADAL" clId="{3E05F1BC-F466-4644-922A-A06112828CA0}" dt="2025-06-11T15:07:36.395" v="1511"/>
          <ac:cxnSpMkLst>
            <pc:docMk/>
            <pc:sldMk cId="3174981115" sldId="1442"/>
            <ac:cxnSpMk id="10" creationId="{E1ACD84C-4C2C-8367-47DA-6D22D3BFDDFB}"/>
          </ac:cxnSpMkLst>
        </pc:cxnChg>
        <pc:cxnChg chg="mod">
          <ac:chgData name="Sofia Wallin" userId="7aa77a25-cdf2-4984-9e0f-3e3881acfd28" providerId="ADAL" clId="{3E05F1BC-F466-4644-922A-A06112828CA0}" dt="2025-06-11T15:07:16.476" v="1508" actId="478"/>
          <ac:cxnSpMkLst>
            <pc:docMk/>
            <pc:sldMk cId="3174981115" sldId="1442"/>
            <ac:cxnSpMk id="21" creationId="{00000000-0000-0000-0000-000000000000}"/>
          </ac:cxnSpMkLst>
        </pc:cxnChg>
        <pc:cxnChg chg="mod">
          <ac:chgData name="Sofia Wallin" userId="7aa77a25-cdf2-4984-9e0f-3e3881acfd28" providerId="ADAL" clId="{3E05F1BC-F466-4644-922A-A06112828CA0}" dt="2025-06-11T15:08:46.131" v="1566" actId="478"/>
          <ac:cxnSpMkLst>
            <pc:docMk/>
            <pc:sldMk cId="3174981115" sldId="1442"/>
            <ac:cxnSpMk id="33" creationId="{0D1151E6-A549-B8C5-B94E-D406AD13801C}"/>
          </ac:cxnSpMkLst>
        </pc:cxnChg>
        <pc:cxnChg chg="mod">
          <ac:chgData name="Sofia Wallin" userId="7aa77a25-cdf2-4984-9e0f-3e3881acfd28" providerId="ADAL" clId="{3E05F1BC-F466-4644-922A-A06112828CA0}" dt="2025-06-11T15:07:36.395" v="1511"/>
          <ac:cxnSpMkLst>
            <pc:docMk/>
            <pc:sldMk cId="3174981115" sldId="1442"/>
            <ac:cxnSpMk id="34" creationId="{4D754370-B569-03DE-923F-545D9CBB7651}"/>
          </ac:cxnSpMkLst>
        </pc:cxnChg>
        <pc:cxnChg chg="mod">
          <ac:chgData name="Sofia Wallin" userId="7aa77a25-cdf2-4984-9e0f-3e3881acfd28" providerId="ADAL" clId="{3E05F1BC-F466-4644-922A-A06112828CA0}" dt="2025-06-11T15:07:36.395" v="1511"/>
          <ac:cxnSpMkLst>
            <pc:docMk/>
            <pc:sldMk cId="3174981115" sldId="1442"/>
            <ac:cxnSpMk id="35" creationId="{02F19AA7-A1F4-1250-61CB-37CC1C690CA6}"/>
          </ac:cxnSpMkLst>
        </pc:cxnChg>
        <pc:cxnChg chg="mod">
          <ac:chgData name="Sofia Wallin" userId="7aa77a25-cdf2-4984-9e0f-3e3881acfd28" providerId="ADAL" clId="{3E05F1BC-F466-4644-922A-A06112828CA0}" dt="2025-06-11T15:07:36.395" v="1511"/>
          <ac:cxnSpMkLst>
            <pc:docMk/>
            <pc:sldMk cId="3174981115" sldId="1442"/>
            <ac:cxnSpMk id="49" creationId="{5C767EDE-8F7E-52B4-7E51-43FB3E98965B}"/>
          </ac:cxnSpMkLst>
        </pc:cxnChg>
        <pc:cxnChg chg="mod">
          <ac:chgData name="Sofia Wallin" userId="7aa77a25-cdf2-4984-9e0f-3e3881acfd28" providerId="ADAL" clId="{3E05F1BC-F466-4644-922A-A06112828CA0}" dt="2025-06-11T15:08:46.891" v="1567"/>
          <ac:cxnSpMkLst>
            <pc:docMk/>
            <pc:sldMk cId="3174981115" sldId="1442"/>
            <ac:cxnSpMk id="55" creationId="{3644CED0-DB64-A909-D9E7-9AE9EF7C3ECB}"/>
          </ac:cxnSpMkLst>
        </pc:cxnChg>
        <pc:cxnChg chg="mod">
          <ac:chgData name="Sofia Wallin" userId="7aa77a25-cdf2-4984-9e0f-3e3881acfd28" providerId="ADAL" clId="{3E05F1BC-F466-4644-922A-A06112828CA0}" dt="2025-06-11T15:08:46.891" v="1567"/>
          <ac:cxnSpMkLst>
            <pc:docMk/>
            <pc:sldMk cId="3174981115" sldId="1442"/>
            <ac:cxnSpMk id="63" creationId="{ED2E1FC1-9E36-2385-09B8-ED82E83CBB1A}"/>
          </ac:cxnSpMkLst>
        </pc:cxnChg>
        <pc:cxnChg chg="mod">
          <ac:chgData name="Sofia Wallin" userId="7aa77a25-cdf2-4984-9e0f-3e3881acfd28" providerId="ADAL" clId="{3E05F1BC-F466-4644-922A-A06112828CA0}" dt="2025-06-11T15:08:46.891" v="1567"/>
          <ac:cxnSpMkLst>
            <pc:docMk/>
            <pc:sldMk cId="3174981115" sldId="1442"/>
            <ac:cxnSpMk id="64" creationId="{6A81E75C-6A90-9842-8474-973BEAFC6CB3}"/>
          </ac:cxnSpMkLst>
        </pc:cxnChg>
        <pc:cxnChg chg="mod">
          <ac:chgData name="Sofia Wallin" userId="7aa77a25-cdf2-4984-9e0f-3e3881acfd28" providerId="ADAL" clId="{3E05F1BC-F466-4644-922A-A06112828CA0}" dt="2025-06-11T15:08:46.891" v="1567"/>
          <ac:cxnSpMkLst>
            <pc:docMk/>
            <pc:sldMk cId="3174981115" sldId="1442"/>
            <ac:cxnSpMk id="65" creationId="{2CEDFCB0-A35F-8837-F7B4-71F99A8AFBDC}"/>
          </ac:cxnSpMkLst>
        </pc:cxnChg>
        <pc:cxnChg chg="mod">
          <ac:chgData name="Sofia Wallin" userId="7aa77a25-cdf2-4984-9e0f-3e3881acfd28" providerId="ADAL" clId="{3E05F1BC-F466-4644-922A-A06112828CA0}" dt="2025-06-11T15:08:46.891" v="1567"/>
          <ac:cxnSpMkLst>
            <pc:docMk/>
            <pc:sldMk cId="3174981115" sldId="1442"/>
            <ac:cxnSpMk id="78" creationId="{7384A88C-B946-68F1-D57A-8ECE14D2D1C8}"/>
          </ac:cxnSpMkLst>
        </pc:cxn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948DAAB-3B74-4D6A-BFB8-26D61A5C7496}" type="doc">
      <dgm:prSet loTypeId="urn:microsoft.com/office/officeart/2005/8/layout/cycle7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sv-SE"/>
        </a:p>
      </dgm:t>
    </dgm:pt>
    <dgm:pt modelId="{F05A8F6E-C3CA-4A7F-B8CA-C61E952AB9C6}">
      <dgm:prSet phldrT="[Text]" custT="1"/>
      <dgm:spPr/>
      <dgm:t>
        <a:bodyPr/>
        <a:lstStyle/>
        <a:p>
          <a:r>
            <a:rPr lang="en-US" sz="1600" dirty="0"/>
            <a:t>Professionals provide systems based on an expectation of what is possible</a:t>
          </a:r>
          <a:endParaRPr lang="sv-SE" sz="1600" dirty="0"/>
        </a:p>
      </dgm:t>
    </dgm:pt>
    <dgm:pt modelId="{E278F5B5-CF2A-4D8C-A1BC-9BFCE1F95782}" type="parTrans" cxnId="{62D3C03E-39C7-4578-986B-4EC1EC2F77D1}">
      <dgm:prSet/>
      <dgm:spPr/>
      <dgm:t>
        <a:bodyPr/>
        <a:lstStyle/>
        <a:p>
          <a:endParaRPr lang="sv-SE"/>
        </a:p>
      </dgm:t>
    </dgm:pt>
    <dgm:pt modelId="{AA1374FD-26A8-4C65-84DA-7C8B352DD651}" type="sibTrans" cxnId="{62D3C03E-39C7-4578-986B-4EC1EC2F77D1}">
      <dgm:prSet/>
      <dgm:spPr/>
      <dgm:t>
        <a:bodyPr/>
        <a:lstStyle/>
        <a:p>
          <a:endParaRPr lang="sv-SE"/>
        </a:p>
      </dgm:t>
    </dgm:pt>
    <dgm:pt modelId="{8EC48913-3408-4727-938D-46671C131556}">
      <dgm:prSet phldrT="[Text]" custT="1"/>
      <dgm:spPr/>
      <dgm:t>
        <a:bodyPr/>
        <a:lstStyle/>
        <a:p>
          <a:r>
            <a:rPr lang="en-US" sz="1600" dirty="0"/>
            <a:t>The child can only demonstrate the abilities that professionals have made accessible to them</a:t>
          </a:r>
          <a:endParaRPr lang="sv-SE" sz="1600" dirty="0"/>
        </a:p>
      </dgm:t>
    </dgm:pt>
    <dgm:pt modelId="{AB657D66-34CE-4240-BD78-BC621EF31AC1}" type="parTrans" cxnId="{BCE08D09-A02E-4587-816A-3A362CEC8F36}">
      <dgm:prSet/>
      <dgm:spPr/>
      <dgm:t>
        <a:bodyPr/>
        <a:lstStyle/>
        <a:p>
          <a:endParaRPr lang="sv-SE"/>
        </a:p>
      </dgm:t>
    </dgm:pt>
    <dgm:pt modelId="{F6115D31-1975-4E04-9B2C-CEBB1204C5EE}" type="sibTrans" cxnId="{BCE08D09-A02E-4587-816A-3A362CEC8F36}">
      <dgm:prSet/>
      <dgm:spPr/>
      <dgm:t>
        <a:bodyPr/>
        <a:lstStyle/>
        <a:p>
          <a:endParaRPr lang="sv-SE"/>
        </a:p>
      </dgm:t>
    </dgm:pt>
    <dgm:pt modelId="{94BA77E1-FC13-4662-BC7A-461F1984A497}">
      <dgm:prSet phldrT="[Text]" custT="1"/>
      <dgm:spPr/>
      <dgm:t>
        <a:bodyPr/>
        <a:lstStyle/>
        <a:p>
          <a:r>
            <a:rPr lang="en-US" sz="1600" dirty="0"/>
            <a:t>Professionals are influenced by what they see the person use</a:t>
          </a:r>
          <a:endParaRPr lang="sv-SE" sz="1600" dirty="0"/>
        </a:p>
      </dgm:t>
    </dgm:pt>
    <dgm:pt modelId="{4D0DE195-3D02-451B-9066-1F7A92FBF857}" type="parTrans" cxnId="{3B8CB966-183D-47DB-A264-FE77229900BC}">
      <dgm:prSet/>
      <dgm:spPr/>
      <dgm:t>
        <a:bodyPr/>
        <a:lstStyle/>
        <a:p>
          <a:endParaRPr lang="sv-SE"/>
        </a:p>
      </dgm:t>
    </dgm:pt>
    <dgm:pt modelId="{01CC3634-8C72-4A39-9372-7A3BF6BD403C}" type="sibTrans" cxnId="{3B8CB966-183D-47DB-A264-FE77229900BC}">
      <dgm:prSet/>
      <dgm:spPr/>
      <dgm:t>
        <a:bodyPr/>
        <a:lstStyle/>
        <a:p>
          <a:endParaRPr lang="sv-SE"/>
        </a:p>
      </dgm:t>
    </dgm:pt>
    <dgm:pt modelId="{4FC6B4D8-DD32-4E04-BBE5-2BCEBB63B2A3}" type="pres">
      <dgm:prSet presAssocID="{A948DAAB-3B74-4D6A-BFB8-26D61A5C7496}" presName="Name0" presStyleCnt="0">
        <dgm:presLayoutVars>
          <dgm:dir/>
          <dgm:resizeHandles val="exact"/>
        </dgm:presLayoutVars>
      </dgm:prSet>
      <dgm:spPr/>
    </dgm:pt>
    <dgm:pt modelId="{B9D26F82-099B-4BE1-995A-ECBD28906DDC}" type="pres">
      <dgm:prSet presAssocID="{F05A8F6E-C3CA-4A7F-B8CA-C61E952AB9C6}" presName="node" presStyleLbl="node1" presStyleIdx="0" presStyleCnt="3" custScaleX="138014" custScaleY="141114">
        <dgm:presLayoutVars>
          <dgm:bulletEnabled val="1"/>
        </dgm:presLayoutVars>
      </dgm:prSet>
      <dgm:spPr/>
    </dgm:pt>
    <dgm:pt modelId="{4567E872-3CCA-45DF-AF71-50DFD4146CC2}" type="pres">
      <dgm:prSet presAssocID="{AA1374FD-26A8-4C65-84DA-7C8B352DD651}" presName="sibTrans" presStyleLbl="sibTrans2D1" presStyleIdx="0" presStyleCnt="3"/>
      <dgm:spPr/>
    </dgm:pt>
    <dgm:pt modelId="{F7D82293-5326-42A7-B231-802E1AFED216}" type="pres">
      <dgm:prSet presAssocID="{AA1374FD-26A8-4C65-84DA-7C8B352DD651}" presName="connectorText" presStyleLbl="sibTrans2D1" presStyleIdx="0" presStyleCnt="3"/>
      <dgm:spPr/>
    </dgm:pt>
    <dgm:pt modelId="{3B33AE3C-7D3F-46E4-98DF-31310ED1FB08}" type="pres">
      <dgm:prSet presAssocID="{8EC48913-3408-4727-938D-46671C131556}" presName="node" presStyleLbl="node1" presStyleIdx="1" presStyleCnt="3" custScaleX="138014" custScaleY="141114" custRadScaleRad="126196" custRadScaleInc="-13289">
        <dgm:presLayoutVars>
          <dgm:bulletEnabled val="1"/>
        </dgm:presLayoutVars>
      </dgm:prSet>
      <dgm:spPr/>
    </dgm:pt>
    <dgm:pt modelId="{3AC2CD01-26D0-4AAB-8DF3-EAF2D99135EB}" type="pres">
      <dgm:prSet presAssocID="{F6115D31-1975-4E04-9B2C-CEBB1204C5EE}" presName="sibTrans" presStyleLbl="sibTrans2D1" presStyleIdx="1" presStyleCnt="3"/>
      <dgm:spPr/>
    </dgm:pt>
    <dgm:pt modelId="{E556BF1B-9ACF-488B-BAF5-FA9756F1C173}" type="pres">
      <dgm:prSet presAssocID="{F6115D31-1975-4E04-9B2C-CEBB1204C5EE}" presName="connectorText" presStyleLbl="sibTrans2D1" presStyleIdx="1" presStyleCnt="3"/>
      <dgm:spPr/>
    </dgm:pt>
    <dgm:pt modelId="{514B227E-2005-4D96-B2A7-8ECAE0AF7264}" type="pres">
      <dgm:prSet presAssocID="{94BA77E1-FC13-4662-BC7A-461F1984A497}" presName="node" presStyleLbl="node1" presStyleIdx="2" presStyleCnt="3" custScaleX="138014" custScaleY="141114" custRadScaleRad="129682" custRadScaleInc="7866">
        <dgm:presLayoutVars>
          <dgm:bulletEnabled val="1"/>
        </dgm:presLayoutVars>
      </dgm:prSet>
      <dgm:spPr/>
    </dgm:pt>
    <dgm:pt modelId="{2194062E-5126-4D21-AF32-57975A35CCBC}" type="pres">
      <dgm:prSet presAssocID="{01CC3634-8C72-4A39-9372-7A3BF6BD403C}" presName="sibTrans" presStyleLbl="sibTrans2D1" presStyleIdx="2" presStyleCnt="3"/>
      <dgm:spPr/>
    </dgm:pt>
    <dgm:pt modelId="{AA174F65-4779-463E-AB1C-1F8F9B3D7EFB}" type="pres">
      <dgm:prSet presAssocID="{01CC3634-8C72-4A39-9372-7A3BF6BD403C}" presName="connectorText" presStyleLbl="sibTrans2D1" presStyleIdx="2" presStyleCnt="3"/>
      <dgm:spPr/>
    </dgm:pt>
  </dgm:ptLst>
  <dgm:cxnLst>
    <dgm:cxn modelId="{BCE08D09-A02E-4587-816A-3A362CEC8F36}" srcId="{A948DAAB-3B74-4D6A-BFB8-26D61A5C7496}" destId="{8EC48913-3408-4727-938D-46671C131556}" srcOrd="1" destOrd="0" parTransId="{AB657D66-34CE-4240-BD78-BC621EF31AC1}" sibTransId="{F6115D31-1975-4E04-9B2C-CEBB1204C5EE}"/>
    <dgm:cxn modelId="{CBA58D0F-5BB4-4624-8A0D-D77D0D0E15EA}" type="presOf" srcId="{AA1374FD-26A8-4C65-84DA-7C8B352DD651}" destId="{F7D82293-5326-42A7-B231-802E1AFED216}" srcOrd="1" destOrd="0" presId="urn:microsoft.com/office/officeart/2005/8/layout/cycle7"/>
    <dgm:cxn modelId="{5EFDE010-10BF-4E58-826B-354B60DC274E}" type="presOf" srcId="{F05A8F6E-C3CA-4A7F-B8CA-C61E952AB9C6}" destId="{B9D26F82-099B-4BE1-995A-ECBD28906DDC}" srcOrd="0" destOrd="0" presId="urn:microsoft.com/office/officeart/2005/8/layout/cycle7"/>
    <dgm:cxn modelId="{58AC9E26-CD2C-4250-B8EC-7F14868A9FF4}" type="presOf" srcId="{F6115D31-1975-4E04-9B2C-CEBB1204C5EE}" destId="{3AC2CD01-26D0-4AAB-8DF3-EAF2D99135EB}" srcOrd="0" destOrd="0" presId="urn:microsoft.com/office/officeart/2005/8/layout/cycle7"/>
    <dgm:cxn modelId="{0FBD732C-EB48-4009-B88E-F801083CBAA9}" type="presOf" srcId="{94BA77E1-FC13-4662-BC7A-461F1984A497}" destId="{514B227E-2005-4D96-B2A7-8ECAE0AF7264}" srcOrd="0" destOrd="0" presId="urn:microsoft.com/office/officeart/2005/8/layout/cycle7"/>
    <dgm:cxn modelId="{206F7135-E6C9-4955-B635-4A0510732DE4}" type="presOf" srcId="{AA1374FD-26A8-4C65-84DA-7C8B352DD651}" destId="{4567E872-3CCA-45DF-AF71-50DFD4146CC2}" srcOrd="0" destOrd="0" presId="urn:microsoft.com/office/officeart/2005/8/layout/cycle7"/>
    <dgm:cxn modelId="{62D3C03E-39C7-4578-986B-4EC1EC2F77D1}" srcId="{A948DAAB-3B74-4D6A-BFB8-26D61A5C7496}" destId="{F05A8F6E-C3CA-4A7F-B8CA-C61E952AB9C6}" srcOrd="0" destOrd="0" parTransId="{E278F5B5-CF2A-4D8C-A1BC-9BFCE1F95782}" sibTransId="{AA1374FD-26A8-4C65-84DA-7C8B352DD651}"/>
    <dgm:cxn modelId="{EE99B744-7042-4DDF-8E6A-E448B02B4EB8}" type="presOf" srcId="{A948DAAB-3B74-4D6A-BFB8-26D61A5C7496}" destId="{4FC6B4D8-DD32-4E04-BBE5-2BCEBB63B2A3}" srcOrd="0" destOrd="0" presId="urn:microsoft.com/office/officeart/2005/8/layout/cycle7"/>
    <dgm:cxn modelId="{3B8CB966-183D-47DB-A264-FE77229900BC}" srcId="{A948DAAB-3B74-4D6A-BFB8-26D61A5C7496}" destId="{94BA77E1-FC13-4662-BC7A-461F1984A497}" srcOrd="2" destOrd="0" parTransId="{4D0DE195-3D02-451B-9066-1F7A92FBF857}" sibTransId="{01CC3634-8C72-4A39-9372-7A3BF6BD403C}"/>
    <dgm:cxn modelId="{AD9E0E86-1520-46B1-929F-53E6C4462291}" type="presOf" srcId="{F6115D31-1975-4E04-9B2C-CEBB1204C5EE}" destId="{E556BF1B-9ACF-488B-BAF5-FA9756F1C173}" srcOrd="1" destOrd="0" presId="urn:microsoft.com/office/officeart/2005/8/layout/cycle7"/>
    <dgm:cxn modelId="{DABBA5B4-B8C4-44B6-93CF-B4B703002A7B}" type="presOf" srcId="{01CC3634-8C72-4A39-9372-7A3BF6BD403C}" destId="{AA174F65-4779-463E-AB1C-1F8F9B3D7EFB}" srcOrd="1" destOrd="0" presId="urn:microsoft.com/office/officeart/2005/8/layout/cycle7"/>
    <dgm:cxn modelId="{7DC425D5-7D56-47F8-99D3-2EB0BB7B3974}" type="presOf" srcId="{01CC3634-8C72-4A39-9372-7A3BF6BD403C}" destId="{2194062E-5126-4D21-AF32-57975A35CCBC}" srcOrd="0" destOrd="0" presId="urn:microsoft.com/office/officeart/2005/8/layout/cycle7"/>
    <dgm:cxn modelId="{005172D5-37F8-4F06-8FCC-342D31F2A03D}" type="presOf" srcId="{8EC48913-3408-4727-938D-46671C131556}" destId="{3B33AE3C-7D3F-46E4-98DF-31310ED1FB08}" srcOrd="0" destOrd="0" presId="urn:microsoft.com/office/officeart/2005/8/layout/cycle7"/>
    <dgm:cxn modelId="{E6200B22-EBC0-4660-8820-F7F9D740B7BD}" type="presParOf" srcId="{4FC6B4D8-DD32-4E04-BBE5-2BCEBB63B2A3}" destId="{B9D26F82-099B-4BE1-995A-ECBD28906DDC}" srcOrd="0" destOrd="0" presId="urn:microsoft.com/office/officeart/2005/8/layout/cycle7"/>
    <dgm:cxn modelId="{19E2EB69-C7C1-420D-828E-0B0B24BE5099}" type="presParOf" srcId="{4FC6B4D8-DD32-4E04-BBE5-2BCEBB63B2A3}" destId="{4567E872-3CCA-45DF-AF71-50DFD4146CC2}" srcOrd="1" destOrd="0" presId="urn:microsoft.com/office/officeart/2005/8/layout/cycle7"/>
    <dgm:cxn modelId="{AC525FAB-8B24-431B-8E90-495FEEC57573}" type="presParOf" srcId="{4567E872-3CCA-45DF-AF71-50DFD4146CC2}" destId="{F7D82293-5326-42A7-B231-802E1AFED216}" srcOrd="0" destOrd="0" presId="urn:microsoft.com/office/officeart/2005/8/layout/cycle7"/>
    <dgm:cxn modelId="{28BE4D13-54C3-4DF7-8242-B9E7F0C99BFE}" type="presParOf" srcId="{4FC6B4D8-DD32-4E04-BBE5-2BCEBB63B2A3}" destId="{3B33AE3C-7D3F-46E4-98DF-31310ED1FB08}" srcOrd="2" destOrd="0" presId="urn:microsoft.com/office/officeart/2005/8/layout/cycle7"/>
    <dgm:cxn modelId="{CF1717C4-8DA4-4018-B25D-05DAC0FCB1CC}" type="presParOf" srcId="{4FC6B4D8-DD32-4E04-BBE5-2BCEBB63B2A3}" destId="{3AC2CD01-26D0-4AAB-8DF3-EAF2D99135EB}" srcOrd="3" destOrd="0" presId="urn:microsoft.com/office/officeart/2005/8/layout/cycle7"/>
    <dgm:cxn modelId="{C3B9AE49-119C-4F48-99C1-F8EC623FAFAB}" type="presParOf" srcId="{3AC2CD01-26D0-4AAB-8DF3-EAF2D99135EB}" destId="{E556BF1B-9ACF-488B-BAF5-FA9756F1C173}" srcOrd="0" destOrd="0" presId="urn:microsoft.com/office/officeart/2005/8/layout/cycle7"/>
    <dgm:cxn modelId="{28AD9ADB-94AF-40CC-8C43-D4000D335E68}" type="presParOf" srcId="{4FC6B4D8-DD32-4E04-BBE5-2BCEBB63B2A3}" destId="{514B227E-2005-4D96-B2A7-8ECAE0AF7264}" srcOrd="4" destOrd="0" presId="urn:microsoft.com/office/officeart/2005/8/layout/cycle7"/>
    <dgm:cxn modelId="{C30C7389-1813-4D62-8C46-CB3D791E63A4}" type="presParOf" srcId="{4FC6B4D8-DD32-4E04-BBE5-2BCEBB63B2A3}" destId="{2194062E-5126-4D21-AF32-57975A35CCBC}" srcOrd="5" destOrd="0" presId="urn:microsoft.com/office/officeart/2005/8/layout/cycle7"/>
    <dgm:cxn modelId="{A766E994-7D0C-4F80-8421-2D2476425892}" type="presParOf" srcId="{2194062E-5126-4D21-AF32-57975A35CCBC}" destId="{AA174F65-4779-463E-AB1C-1F8F9B3D7EFB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D26F82-099B-4BE1-995A-ECBD28906DDC}">
      <dsp:nvSpPr>
        <dsp:cNvPr id="0" name=""/>
        <dsp:cNvSpPr/>
      </dsp:nvSpPr>
      <dsp:spPr>
        <a:xfrm>
          <a:off x="4490726" y="-243839"/>
          <a:ext cx="3291826" cy="168288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Professionals provide systems based on an expectation of what is possible</a:t>
          </a:r>
          <a:endParaRPr lang="sv-SE" sz="1600" kern="1200" dirty="0"/>
        </a:p>
      </dsp:txBody>
      <dsp:txXfrm>
        <a:off x="4540016" y="-194549"/>
        <a:ext cx="3193246" cy="1584302"/>
      </dsp:txXfrm>
    </dsp:sp>
    <dsp:sp modelId="{4567E872-3CCA-45DF-AF71-50DFD4146CC2}">
      <dsp:nvSpPr>
        <dsp:cNvPr id="0" name=""/>
        <dsp:cNvSpPr/>
      </dsp:nvSpPr>
      <dsp:spPr>
        <a:xfrm rot="3092934">
          <a:off x="6652728" y="2064015"/>
          <a:ext cx="1628047" cy="417399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sv-SE" sz="1800" kern="1200"/>
        </a:p>
      </dsp:txBody>
      <dsp:txXfrm>
        <a:off x="6777948" y="2147495"/>
        <a:ext cx="1377607" cy="250439"/>
      </dsp:txXfrm>
    </dsp:sp>
    <dsp:sp modelId="{3B33AE3C-7D3F-46E4-98DF-31310ED1FB08}">
      <dsp:nvSpPr>
        <dsp:cNvPr id="0" name=""/>
        <dsp:cNvSpPr/>
      </dsp:nvSpPr>
      <dsp:spPr>
        <a:xfrm>
          <a:off x="7150951" y="3106386"/>
          <a:ext cx="3291826" cy="168288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The child can only demonstrate the abilities that professionals have made accessible to them</a:t>
          </a:r>
          <a:endParaRPr lang="sv-SE" sz="1600" kern="1200" dirty="0"/>
        </a:p>
      </dsp:txBody>
      <dsp:txXfrm>
        <a:off x="7200241" y="3155676"/>
        <a:ext cx="3193246" cy="1584302"/>
      </dsp:txXfrm>
    </dsp:sp>
    <dsp:sp modelId="{3AC2CD01-26D0-4AAB-8DF3-EAF2D99135EB}">
      <dsp:nvSpPr>
        <dsp:cNvPr id="0" name=""/>
        <dsp:cNvSpPr/>
      </dsp:nvSpPr>
      <dsp:spPr>
        <a:xfrm rot="10760791">
          <a:off x="5319464" y="3769506"/>
          <a:ext cx="1628047" cy="417399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sv-SE" sz="1800" kern="1200"/>
        </a:p>
      </dsp:txBody>
      <dsp:txXfrm rot="10800000">
        <a:off x="5444684" y="3852986"/>
        <a:ext cx="1377607" cy="250439"/>
      </dsp:txXfrm>
    </dsp:sp>
    <dsp:sp modelId="{514B227E-2005-4D96-B2A7-8ECAE0AF7264}">
      <dsp:nvSpPr>
        <dsp:cNvPr id="0" name=""/>
        <dsp:cNvSpPr/>
      </dsp:nvSpPr>
      <dsp:spPr>
        <a:xfrm>
          <a:off x="1824198" y="3167143"/>
          <a:ext cx="3291826" cy="168288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Professionals are influenced by what they see the person use</a:t>
          </a:r>
          <a:endParaRPr lang="sv-SE" sz="1600" kern="1200" dirty="0"/>
        </a:p>
      </dsp:txBody>
      <dsp:txXfrm>
        <a:off x="1873488" y="3216433"/>
        <a:ext cx="3193246" cy="1584302"/>
      </dsp:txXfrm>
    </dsp:sp>
    <dsp:sp modelId="{2194062E-5126-4D21-AF32-57975A35CCBC}">
      <dsp:nvSpPr>
        <dsp:cNvPr id="0" name=""/>
        <dsp:cNvSpPr/>
      </dsp:nvSpPr>
      <dsp:spPr>
        <a:xfrm rot="18480987">
          <a:off x="3989351" y="2094393"/>
          <a:ext cx="1628047" cy="417399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sv-SE" sz="1800" kern="1200"/>
        </a:p>
      </dsp:txBody>
      <dsp:txXfrm>
        <a:off x="4114571" y="2177873"/>
        <a:ext cx="1377607" cy="25043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>
            <a:extLst>
              <a:ext uri="{FF2B5EF4-FFF2-40B4-BE49-F238E27FC236}">
                <a16:creationId xmlns:a16="http://schemas.microsoft.com/office/drawing/2014/main" id="{BDC4D0C1-C391-413A-ECA0-80C0B557489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595FCA01-833A-6BAB-7C89-665D2FE0DB2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r>
              <a:rPr lang="sv-SE"/>
              <a:t>2025-06-13</a:t>
            </a:r>
            <a:endParaRPr lang="en-US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371B2D75-F275-76EA-3F98-C7DF912F381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29EE8F80-418A-C89C-B229-61DA8E9CDC9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22D62BB6-FF13-4D1F-B1CB-D22963EE9E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078383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r>
              <a:rPr lang="sv-SE"/>
              <a:t>2025-06-13</a:t>
            </a:r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 vert="horz" lIns="99075" tIns="49538" rIns="99075" bIns="49538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85833722-D0EB-47C8-950D-BEE113C4218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71238344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sv-SE" b="0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833722-D0EB-47C8-950D-BEE113C42183}" type="slidenum">
              <a:rPr lang="sv-SE" smtClean="0"/>
              <a:t>1</a:t>
            </a:fld>
            <a:endParaRPr lang="sv-SE"/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DFC086AF-0033-C523-2468-FFB02F503C3F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sv-SE"/>
              <a:t>2025-06-13</a:t>
            </a:r>
          </a:p>
        </p:txBody>
      </p:sp>
    </p:spTree>
    <p:extLst>
      <p:ext uri="{BB962C8B-B14F-4D97-AF65-F5344CB8AC3E}">
        <p14:creationId xmlns:p14="http://schemas.microsoft.com/office/powerpoint/2010/main" val="22688775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sv-SE"/>
              <a:t>2025-06-13</a:t>
            </a:r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8182C13-3E04-45FE-BC6A-54D600758FCD}" type="slidenum">
              <a:rPr lang="sv-SE" smtClean="0"/>
              <a:t>18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006370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sv-SE"/>
              <a:t>2025-06-13</a:t>
            </a:r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8182C13-3E04-45FE-BC6A-54D600758FCD}" type="slidenum">
              <a:rPr lang="sv-SE" smtClean="0"/>
              <a:t>19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327658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-136525" y="860425"/>
            <a:ext cx="7631113" cy="4294188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043AA9A4-E03A-3FF9-113A-80113294AEE5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sv-SE"/>
              <a:t>2025-06-13</a:t>
            </a:r>
          </a:p>
        </p:txBody>
      </p:sp>
    </p:spTree>
    <p:extLst>
      <p:ext uri="{BB962C8B-B14F-4D97-AF65-F5344CB8AC3E}">
        <p14:creationId xmlns:p14="http://schemas.microsoft.com/office/powerpoint/2010/main" val="28482585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-136525" y="860425"/>
            <a:ext cx="7631113" cy="4294188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32537F5-7BD9-2833-8755-3AD910EA4857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sv-SE"/>
              <a:t>2025-06-13</a:t>
            </a:r>
          </a:p>
        </p:txBody>
      </p:sp>
    </p:spTree>
    <p:extLst>
      <p:ext uri="{BB962C8B-B14F-4D97-AF65-F5344CB8AC3E}">
        <p14:creationId xmlns:p14="http://schemas.microsoft.com/office/powerpoint/2010/main" val="18315233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833722-D0EB-47C8-950D-BEE113C42183}" type="slidenum">
              <a:rPr lang="sv-SE" smtClean="0"/>
              <a:t>2</a:t>
            </a:fld>
            <a:endParaRPr lang="sv-SE"/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D12BBF37-DB7D-90CD-FF26-58DE64E4CAD9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sv-SE"/>
              <a:t>2025-06-13</a:t>
            </a:r>
          </a:p>
        </p:txBody>
      </p:sp>
    </p:spTree>
    <p:extLst>
      <p:ext uri="{BB962C8B-B14F-4D97-AF65-F5344CB8AC3E}">
        <p14:creationId xmlns:p14="http://schemas.microsoft.com/office/powerpoint/2010/main" val="4506162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060D78-0732-444B-B0D5-1543BC9666EF}" type="slidenum">
              <a:rPr lang="sv-SE" smtClean="0"/>
              <a:t>8</a:t>
            </a:fld>
            <a:endParaRPr lang="sv-SE"/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F3D761F8-0A1D-C3A3-18E2-4036273DF3BD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sv-SE"/>
              <a:t>2025-06-13</a:t>
            </a:r>
          </a:p>
        </p:txBody>
      </p:sp>
    </p:spTree>
    <p:extLst>
      <p:ext uri="{BB962C8B-B14F-4D97-AF65-F5344CB8AC3E}">
        <p14:creationId xmlns:p14="http://schemas.microsoft.com/office/powerpoint/2010/main" val="36580342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CB9188-0AFE-4E92-B5C4-8D93B213C959}" type="slidenum">
              <a:rPr lang="sv-SE" smtClean="0"/>
              <a:t>10</a:t>
            </a:fld>
            <a:endParaRPr lang="sv-SE"/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310ACB96-7A75-9EF9-73CF-7B1D4DA4C244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sv-SE"/>
              <a:t>2025-06-13</a:t>
            </a:r>
          </a:p>
        </p:txBody>
      </p:sp>
    </p:spTree>
    <p:extLst>
      <p:ext uri="{BB962C8B-B14F-4D97-AF65-F5344CB8AC3E}">
        <p14:creationId xmlns:p14="http://schemas.microsoft.com/office/powerpoint/2010/main" val="37586759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CB9188-0AFE-4E92-B5C4-8D93B213C959}" type="slidenum">
              <a:rPr lang="sv-SE" smtClean="0"/>
              <a:t>11</a:t>
            </a:fld>
            <a:endParaRPr lang="sv-SE"/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10FC8FD1-FF80-CC12-0BB1-B4D4B6927ED5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sv-SE"/>
              <a:t>2025-06-13</a:t>
            </a:r>
          </a:p>
        </p:txBody>
      </p:sp>
    </p:spTree>
    <p:extLst>
      <p:ext uri="{BB962C8B-B14F-4D97-AF65-F5344CB8AC3E}">
        <p14:creationId xmlns:p14="http://schemas.microsoft.com/office/powerpoint/2010/main" val="37536270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CB9188-0AFE-4E92-B5C4-8D93B213C959}" type="slidenum">
              <a:rPr lang="sv-SE" smtClean="0"/>
              <a:t>12</a:t>
            </a:fld>
            <a:endParaRPr lang="sv-SE"/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4137003E-C215-D0F5-C70D-C11443944232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sv-SE"/>
              <a:t>2025-06-13</a:t>
            </a:r>
          </a:p>
        </p:txBody>
      </p:sp>
    </p:spTree>
    <p:extLst>
      <p:ext uri="{BB962C8B-B14F-4D97-AF65-F5344CB8AC3E}">
        <p14:creationId xmlns:p14="http://schemas.microsoft.com/office/powerpoint/2010/main" val="34151069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sv-SE"/>
              <a:t>2025-06-13</a:t>
            </a:r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5BFA82-BD73-4185-B828-63168F0B5499}" type="slidenum">
              <a:rPr lang="sv-SE" smtClean="0"/>
              <a:t>15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621850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sv-SE"/>
              <a:t>2025-06-13</a:t>
            </a:r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5BFA82-BD73-4185-B828-63168F0B5499}" type="slidenum">
              <a:rPr lang="sv-SE" smtClean="0"/>
              <a:t>16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276751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sv-SE"/>
              <a:t>2025-06-13</a:t>
            </a:r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5BFA82-BD73-4185-B828-63168F0B5499}" type="slidenum">
              <a:rPr lang="sv-SE" smtClean="0"/>
              <a:t>17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774276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258EC79-F416-4E3D-A67E-4A13E800458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79401" y="1152048"/>
            <a:ext cx="5737195" cy="2387600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110000"/>
              </a:lnSpc>
              <a:defRPr sz="3500" b="1"/>
            </a:lvl1pPr>
          </a:lstStyle>
          <a:p>
            <a:r>
              <a:rPr lang="sv-SE" dirty="0"/>
              <a:t>Klicka för att lägga till rubrik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0B04F11C-8931-4F2C-862F-B58C9926FB1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82446" y="3683107"/>
            <a:ext cx="5743363" cy="1683433"/>
          </a:xfrm>
        </p:spPr>
        <p:txBody>
          <a:bodyPr/>
          <a:lstStyle>
            <a:lvl1pPr marL="0" indent="0" algn="l">
              <a:buNone/>
              <a:defRPr sz="2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Klicka för att lägga till underrubrik</a:t>
            </a:r>
          </a:p>
        </p:txBody>
      </p:sp>
      <p:grpSp>
        <p:nvGrpSpPr>
          <p:cNvPr id="4" name="Graphic 4">
            <a:extLst>
              <a:ext uri="{FF2B5EF4-FFF2-40B4-BE49-F238E27FC236}">
                <a16:creationId xmlns:a16="http://schemas.microsoft.com/office/drawing/2014/main" id="{9D40A280-071E-DBFA-6AF0-E13AA8857A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/>
        </p:nvGrpSpPr>
        <p:grpSpPr>
          <a:xfrm>
            <a:off x="7517605" y="385758"/>
            <a:ext cx="4283996" cy="6092422"/>
            <a:chOff x="6252761" y="1586198"/>
            <a:chExt cx="2409823" cy="3427094"/>
          </a:xfrm>
        </p:grpSpPr>
        <p:sp>
          <p:nvSpPr>
            <p:cNvPr id="5" name="Frihandsfigur 1">
              <a:extLst>
                <a:ext uri="{FF2B5EF4-FFF2-40B4-BE49-F238E27FC236}">
                  <a16:creationId xmlns:a16="http://schemas.microsoft.com/office/drawing/2014/main" id="{32A4BF31-30EF-05CD-0ECC-9436B24E90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6252761" y="1586198"/>
              <a:ext cx="803243" cy="571118"/>
            </a:xfrm>
            <a:custGeom>
              <a:avLst/>
              <a:gdLst>
                <a:gd name="connsiteX0" fmla="*/ 517684 w 803243"/>
                <a:gd name="connsiteY0" fmla="*/ 571119 h 571118"/>
                <a:gd name="connsiteX1" fmla="*/ 803243 w 803243"/>
                <a:gd name="connsiteY1" fmla="*/ 285559 h 571118"/>
                <a:gd name="connsiteX2" fmla="*/ 803243 w 803243"/>
                <a:gd name="connsiteY2" fmla="*/ 0 h 571118"/>
                <a:gd name="connsiteX3" fmla="*/ 0 w 803243"/>
                <a:gd name="connsiteY3" fmla="*/ 0 h 571118"/>
                <a:gd name="connsiteX4" fmla="*/ 0 w 803243"/>
                <a:gd name="connsiteY4" fmla="*/ 571024 h 571118"/>
                <a:gd name="connsiteX5" fmla="*/ 517684 w 803243"/>
                <a:gd name="connsiteY5" fmla="*/ 571024 h 571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03243" h="571118">
                  <a:moveTo>
                    <a:pt x="517684" y="571119"/>
                  </a:moveTo>
                  <a:cubicBezTo>
                    <a:pt x="675418" y="571119"/>
                    <a:pt x="803243" y="443294"/>
                    <a:pt x="803243" y="285559"/>
                  </a:cubicBezTo>
                  <a:lnTo>
                    <a:pt x="803243" y="0"/>
                  </a:lnTo>
                  <a:lnTo>
                    <a:pt x="0" y="0"/>
                  </a:lnTo>
                  <a:lnTo>
                    <a:pt x="0" y="571024"/>
                  </a:lnTo>
                  <a:lnTo>
                    <a:pt x="517684" y="571024"/>
                  </a:lnTo>
                  <a:close/>
                </a:path>
              </a:pathLst>
            </a:custGeom>
            <a:solidFill>
              <a:srgbClr val="E7E1D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ihandsfigur 2">
              <a:extLst>
                <a:ext uri="{FF2B5EF4-FFF2-40B4-BE49-F238E27FC236}">
                  <a16:creationId xmlns:a16="http://schemas.microsoft.com/office/drawing/2014/main" id="{71A89259-9EBE-A46A-79F6-2167FC961C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056003" y="1586579"/>
              <a:ext cx="1606486" cy="1713166"/>
            </a:xfrm>
            <a:custGeom>
              <a:avLst/>
              <a:gdLst>
                <a:gd name="connsiteX0" fmla="*/ 324040 w 1606486"/>
                <a:gd name="connsiteY0" fmla="*/ 1713166 h 1713166"/>
                <a:gd name="connsiteX1" fmla="*/ 0 w 1606486"/>
                <a:gd name="connsiteY1" fmla="*/ 1389126 h 1713166"/>
                <a:gd name="connsiteX2" fmla="*/ 0 w 1606486"/>
                <a:gd name="connsiteY2" fmla="*/ 0 h 1713166"/>
                <a:gd name="connsiteX3" fmla="*/ 1606487 w 1606486"/>
                <a:gd name="connsiteY3" fmla="*/ 0 h 1713166"/>
                <a:gd name="connsiteX4" fmla="*/ 1606487 w 1606486"/>
                <a:gd name="connsiteY4" fmla="*/ 1713166 h 1713166"/>
                <a:gd name="connsiteX5" fmla="*/ 324040 w 1606486"/>
                <a:gd name="connsiteY5" fmla="*/ 1713166 h 1713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06486" h="1713166">
                  <a:moveTo>
                    <a:pt x="324040" y="1713166"/>
                  </a:moveTo>
                  <a:cubicBezTo>
                    <a:pt x="145066" y="1713166"/>
                    <a:pt x="0" y="1568101"/>
                    <a:pt x="0" y="1389126"/>
                  </a:cubicBezTo>
                  <a:lnTo>
                    <a:pt x="0" y="0"/>
                  </a:lnTo>
                  <a:lnTo>
                    <a:pt x="1606487" y="0"/>
                  </a:lnTo>
                  <a:lnTo>
                    <a:pt x="1606487" y="1713166"/>
                  </a:lnTo>
                  <a:lnTo>
                    <a:pt x="324040" y="1713166"/>
                  </a:ln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ihandsfigur 3">
              <a:extLst>
                <a:ext uri="{FF2B5EF4-FFF2-40B4-BE49-F238E27FC236}">
                  <a16:creationId xmlns:a16="http://schemas.microsoft.com/office/drawing/2014/main" id="{376A0DE8-2A34-0828-4EDE-64FCAC4353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6252761" y="2157317"/>
              <a:ext cx="803243" cy="1142142"/>
            </a:xfrm>
            <a:custGeom>
              <a:avLst/>
              <a:gdLst>
                <a:gd name="connsiteX0" fmla="*/ 479203 w 803243"/>
                <a:gd name="connsiteY0" fmla="*/ 0 h 1142142"/>
                <a:gd name="connsiteX1" fmla="*/ 803243 w 803243"/>
                <a:gd name="connsiteY1" fmla="*/ 324041 h 1142142"/>
                <a:gd name="connsiteX2" fmla="*/ 803243 w 803243"/>
                <a:gd name="connsiteY2" fmla="*/ 1142143 h 1142142"/>
                <a:gd name="connsiteX3" fmla="*/ 0 w 803243"/>
                <a:gd name="connsiteY3" fmla="*/ 1142143 h 1142142"/>
                <a:gd name="connsiteX4" fmla="*/ 0 w 803243"/>
                <a:gd name="connsiteY4" fmla="*/ 0 h 1142142"/>
                <a:gd name="connsiteX5" fmla="*/ 479203 w 803243"/>
                <a:gd name="connsiteY5" fmla="*/ 0 h 1142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03243" h="1142142">
                  <a:moveTo>
                    <a:pt x="479203" y="0"/>
                  </a:moveTo>
                  <a:cubicBezTo>
                    <a:pt x="658178" y="0"/>
                    <a:pt x="803243" y="145066"/>
                    <a:pt x="803243" y="324041"/>
                  </a:cubicBezTo>
                  <a:lnTo>
                    <a:pt x="803243" y="1142143"/>
                  </a:lnTo>
                  <a:lnTo>
                    <a:pt x="0" y="1142143"/>
                  </a:lnTo>
                  <a:lnTo>
                    <a:pt x="0" y="0"/>
                  </a:lnTo>
                  <a:lnTo>
                    <a:pt x="479203" y="0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ihandsfigur 4">
              <a:extLst>
                <a:ext uri="{FF2B5EF4-FFF2-40B4-BE49-F238E27FC236}">
                  <a16:creationId xmlns:a16="http://schemas.microsoft.com/office/drawing/2014/main" id="{23B8AF72-CBDF-C926-DA6F-8DF1E25153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6252761" y="3299650"/>
              <a:ext cx="803243" cy="571119"/>
            </a:xfrm>
            <a:custGeom>
              <a:avLst/>
              <a:gdLst>
                <a:gd name="connsiteX0" fmla="*/ 517684 w 803243"/>
                <a:gd name="connsiteY0" fmla="*/ 571119 h 571119"/>
                <a:gd name="connsiteX1" fmla="*/ 803243 w 803243"/>
                <a:gd name="connsiteY1" fmla="*/ 285559 h 571119"/>
                <a:gd name="connsiteX2" fmla="*/ 803243 w 803243"/>
                <a:gd name="connsiteY2" fmla="*/ 0 h 571119"/>
                <a:gd name="connsiteX3" fmla="*/ 0 w 803243"/>
                <a:gd name="connsiteY3" fmla="*/ 0 h 571119"/>
                <a:gd name="connsiteX4" fmla="*/ 0 w 803243"/>
                <a:gd name="connsiteY4" fmla="*/ 571024 h 571119"/>
                <a:gd name="connsiteX5" fmla="*/ 517684 w 803243"/>
                <a:gd name="connsiteY5" fmla="*/ 571024 h 571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03243" h="571119">
                  <a:moveTo>
                    <a:pt x="517684" y="571119"/>
                  </a:moveTo>
                  <a:cubicBezTo>
                    <a:pt x="675418" y="571119"/>
                    <a:pt x="803243" y="443294"/>
                    <a:pt x="803243" y="285559"/>
                  </a:cubicBezTo>
                  <a:lnTo>
                    <a:pt x="803243" y="0"/>
                  </a:lnTo>
                  <a:lnTo>
                    <a:pt x="0" y="0"/>
                  </a:lnTo>
                  <a:lnTo>
                    <a:pt x="0" y="571024"/>
                  </a:lnTo>
                  <a:lnTo>
                    <a:pt x="517684" y="571024"/>
                  </a:ln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ihandsfigur 5">
              <a:extLst>
                <a:ext uri="{FF2B5EF4-FFF2-40B4-BE49-F238E27FC236}">
                  <a16:creationId xmlns:a16="http://schemas.microsoft.com/office/drawing/2014/main" id="{7C692DBA-433B-E1DF-76AB-28CA52F112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056099" y="3299650"/>
              <a:ext cx="803243" cy="1142142"/>
            </a:xfrm>
            <a:custGeom>
              <a:avLst/>
              <a:gdLst>
                <a:gd name="connsiteX0" fmla="*/ 479203 w 803243"/>
                <a:gd name="connsiteY0" fmla="*/ 1142143 h 1142142"/>
                <a:gd name="connsiteX1" fmla="*/ 803243 w 803243"/>
                <a:gd name="connsiteY1" fmla="*/ 818102 h 1142142"/>
                <a:gd name="connsiteX2" fmla="*/ 803243 w 803243"/>
                <a:gd name="connsiteY2" fmla="*/ 0 h 1142142"/>
                <a:gd name="connsiteX3" fmla="*/ 0 w 803243"/>
                <a:gd name="connsiteY3" fmla="*/ 0 h 1142142"/>
                <a:gd name="connsiteX4" fmla="*/ 0 w 803243"/>
                <a:gd name="connsiteY4" fmla="*/ 1142143 h 1142142"/>
                <a:gd name="connsiteX5" fmla="*/ 479298 w 803243"/>
                <a:gd name="connsiteY5" fmla="*/ 1142143 h 1142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03243" h="1142142">
                  <a:moveTo>
                    <a:pt x="479203" y="1142143"/>
                  </a:moveTo>
                  <a:cubicBezTo>
                    <a:pt x="658178" y="1142143"/>
                    <a:pt x="803243" y="997077"/>
                    <a:pt x="803243" y="818102"/>
                  </a:cubicBezTo>
                  <a:lnTo>
                    <a:pt x="803243" y="0"/>
                  </a:lnTo>
                  <a:lnTo>
                    <a:pt x="0" y="0"/>
                  </a:lnTo>
                  <a:lnTo>
                    <a:pt x="0" y="1142143"/>
                  </a:lnTo>
                  <a:lnTo>
                    <a:pt x="479298" y="1142143"/>
                  </a:lnTo>
                  <a:close/>
                </a:path>
              </a:pathLst>
            </a:custGeom>
            <a:solidFill>
              <a:srgbClr val="E7E1D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ihandsfigur 6">
              <a:extLst>
                <a:ext uri="{FF2B5EF4-FFF2-40B4-BE49-F238E27FC236}">
                  <a16:creationId xmlns:a16="http://schemas.microsoft.com/office/drawing/2014/main" id="{EB977C97-9D07-3D8C-062B-F82C8C6D95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859246" y="3299746"/>
              <a:ext cx="803243" cy="1142142"/>
            </a:xfrm>
            <a:custGeom>
              <a:avLst/>
              <a:gdLst>
                <a:gd name="connsiteX0" fmla="*/ 324040 w 803243"/>
                <a:gd name="connsiteY0" fmla="*/ 0 h 1142142"/>
                <a:gd name="connsiteX1" fmla="*/ 0 w 803243"/>
                <a:gd name="connsiteY1" fmla="*/ 324041 h 1142142"/>
                <a:gd name="connsiteX2" fmla="*/ 0 w 803243"/>
                <a:gd name="connsiteY2" fmla="*/ 1142143 h 1142142"/>
                <a:gd name="connsiteX3" fmla="*/ 803243 w 803243"/>
                <a:gd name="connsiteY3" fmla="*/ 1142143 h 1142142"/>
                <a:gd name="connsiteX4" fmla="*/ 803243 w 803243"/>
                <a:gd name="connsiteY4" fmla="*/ 0 h 1142142"/>
                <a:gd name="connsiteX5" fmla="*/ 324040 w 803243"/>
                <a:gd name="connsiteY5" fmla="*/ 0 h 1142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03243" h="1142142">
                  <a:moveTo>
                    <a:pt x="324040" y="0"/>
                  </a:moveTo>
                  <a:cubicBezTo>
                    <a:pt x="145066" y="0"/>
                    <a:pt x="0" y="145066"/>
                    <a:pt x="0" y="324041"/>
                  </a:cubicBezTo>
                  <a:lnTo>
                    <a:pt x="0" y="1142143"/>
                  </a:lnTo>
                  <a:lnTo>
                    <a:pt x="803243" y="1142143"/>
                  </a:lnTo>
                  <a:lnTo>
                    <a:pt x="803243" y="0"/>
                  </a:lnTo>
                  <a:lnTo>
                    <a:pt x="324040" y="0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ihandsfigur 7">
              <a:extLst>
                <a:ext uri="{FF2B5EF4-FFF2-40B4-BE49-F238E27FC236}">
                  <a16:creationId xmlns:a16="http://schemas.microsoft.com/office/drawing/2014/main" id="{E3FE4394-782C-744B-C25C-C4C783D578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6252761" y="3871055"/>
              <a:ext cx="803243" cy="1142142"/>
            </a:xfrm>
            <a:custGeom>
              <a:avLst/>
              <a:gdLst>
                <a:gd name="connsiteX0" fmla="*/ 479203 w 803243"/>
                <a:gd name="connsiteY0" fmla="*/ 1142143 h 1142142"/>
                <a:gd name="connsiteX1" fmla="*/ 803243 w 803243"/>
                <a:gd name="connsiteY1" fmla="*/ 818102 h 1142142"/>
                <a:gd name="connsiteX2" fmla="*/ 803243 w 803243"/>
                <a:gd name="connsiteY2" fmla="*/ 0 h 1142142"/>
                <a:gd name="connsiteX3" fmla="*/ 0 w 803243"/>
                <a:gd name="connsiteY3" fmla="*/ 0 h 1142142"/>
                <a:gd name="connsiteX4" fmla="*/ 0 w 803243"/>
                <a:gd name="connsiteY4" fmla="*/ 1142143 h 1142142"/>
                <a:gd name="connsiteX5" fmla="*/ 479203 w 803243"/>
                <a:gd name="connsiteY5" fmla="*/ 1142143 h 1142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03243" h="1142142">
                  <a:moveTo>
                    <a:pt x="479203" y="1142143"/>
                  </a:moveTo>
                  <a:cubicBezTo>
                    <a:pt x="658178" y="1142143"/>
                    <a:pt x="803243" y="997077"/>
                    <a:pt x="803243" y="818102"/>
                  </a:cubicBezTo>
                  <a:lnTo>
                    <a:pt x="803243" y="0"/>
                  </a:lnTo>
                  <a:lnTo>
                    <a:pt x="0" y="0"/>
                  </a:lnTo>
                  <a:lnTo>
                    <a:pt x="0" y="1142143"/>
                  </a:lnTo>
                  <a:lnTo>
                    <a:pt x="479203" y="1142143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ihandsfigur 8">
              <a:extLst>
                <a:ext uri="{FF2B5EF4-FFF2-40B4-BE49-F238E27FC236}">
                  <a16:creationId xmlns:a16="http://schemas.microsoft.com/office/drawing/2014/main" id="{0A10B623-1AA0-2E51-5D24-A3F8564FEF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056004" y="4442174"/>
              <a:ext cx="803243" cy="571118"/>
            </a:xfrm>
            <a:custGeom>
              <a:avLst/>
              <a:gdLst>
                <a:gd name="connsiteX0" fmla="*/ 285559 w 803243"/>
                <a:gd name="connsiteY0" fmla="*/ 0 h 571118"/>
                <a:gd name="connsiteX1" fmla="*/ 0 w 803243"/>
                <a:gd name="connsiteY1" fmla="*/ 285560 h 571118"/>
                <a:gd name="connsiteX2" fmla="*/ 0 w 803243"/>
                <a:gd name="connsiteY2" fmla="*/ 571119 h 571118"/>
                <a:gd name="connsiteX3" fmla="*/ 803243 w 803243"/>
                <a:gd name="connsiteY3" fmla="*/ 571119 h 571118"/>
                <a:gd name="connsiteX4" fmla="*/ 803243 w 803243"/>
                <a:gd name="connsiteY4" fmla="*/ 95 h 571118"/>
                <a:gd name="connsiteX5" fmla="*/ 285559 w 803243"/>
                <a:gd name="connsiteY5" fmla="*/ 95 h 571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03243" h="571118">
                  <a:moveTo>
                    <a:pt x="285559" y="0"/>
                  </a:moveTo>
                  <a:cubicBezTo>
                    <a:pt x="127825" y="0"/>
                    <a:pt x="0" y="127826"/>
                    <a:pt x="0" y="285560"/>
                  </a:cubicBezTo>
                  <a:lnTo>
                    <a:pt x="0" y="571119"/>
                  </a:lnTo>
                  <a:lnTo>
                    <a:pt x="803243" y="571119"/>
                  </a:lnTo>
                  <a:lnTo>
                    <a:pt x="803243" y="95"/>
                  </a:lnTo>
                  <a:lnTo>
                    <a:pt x="285559" y="95"/>
                  </a:ln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ihandsfigur 9">
              <a:extLst>
                <a:ext uri="{FF2B5EF4-FFF2-40B4-BE49-F238E27FC236}">
                  <a16:creationId xmlns:a16="http://schemas.microsoft.com/office/drawing/2014/main" id="{6F8A131A-FAF8-9F4E-51F8-81F131118D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859341" y="4442174"/>
              <a:ext cx="803243" cy="571118"/>
            </a:xfrm>
            <a:custGeom>
              <a:avLst/>
              <a:gdLst>
                <a:gd name="connsiteX0" fmla="*/ 517684 w 803243"/>
                <a:gd name="connsiteY0" fmla="*/ 0 h 571118"/>
                <a:gd name="connsiteX1" fmla="*/ 803243 w 803243"/>
                <a:gd name="connsiteY1" fmla="*/ 285560 h 571118"/>
                <a:gd name="connsiteX2" fmla="*/ 803243 w 803243"/>
                <a:gd name="connsiteY2" fmla="*/ 571119 h 571118"/>
                <a:gd name="connsiteX3" fmla="*/ 0 w 803243"/>
                <a:gd name="connsiteY3" fmla="*/ 571119 h 571118"/>
                <a:gd name="connsiteX4" fmla="*/ 0 w 803243"/>
                <a:gd name="connsiteY4" fmla="*/ 95 h 571118"/>
                <a:gd name="connsiteX5" fmla="*/ 517684 w 803243"/>
                <a:gd name="connsiteY5" fmla="*/ 95 h 571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03243" h="571118">
                  <a:moveTo>
                    <a:pt x="517684" y="0"/>
                  </a:moveTo>
                  <a:cubicBezTo>
                    <a:pt x="675418" y="0"/>
                    <a:pt x="803243" y="127826"/>
                    <a:pt x="803243" y="285560"/>
                  </a:cubicBezTo>
                  <a:lnTo>
                    <a:pt x="803243" y="571119"/>
                  </a:lnTo>
                  <a:lnTo>
                    <a:pt x="0" y="571119"/>
                  </a:lnTo>
                  <a:lnTo>
                    <a:pt x="0" y="95"/>
                  </a:lnTo>
                  <a:lnTo>
                    <a:pt x="517684" y="95"/>
                  </a:lnTo>
                  <a:close/>
                </a:path>
              </a:pathLst>
            </a:custGeom>
            <a:solidFill>
              <a:srgbClr val="E7E1D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10" name="Logo" descr="Logotyp Västra Götalandsregionen">
            <a:extLst>
              <a:ext uri="{FF2B5EF4-FFF2-40B4-BE49-F238E27FC236}">
                <a16:creationId xmlns:a16="http://schemas.microsoft.com/office/drawing/2014/main" id="{E03F274C-7DF4-4202-6241-5960DF9CAF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90752" y="6052990"/>
            <a:ext cx="2118361" cy="377529"/>
          </a:xfrm>
          <a:prstGeom prst="rect">
            <a:avLst/>
          </a:prstGeom>
        </p:spPr>
      </p:pic>
      <p:sp>
        <p:nvSpPr>
          <p:cNvPr id="8" name="Platshållare för datum 8">
            <a:extLst>
              <a:ext uri="{FF2B5EF4-FFF2-40B4-BE49-F238E27FC236}">
                <a16:creationId xmlns:a16="http://schemas.microsoft.com/office/drawing/2014/main" id="{2D7A94E1-4D7B-8C36-2DD9-EA57586510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901364" y="136525"/>
            <a:ext cx="900071" cy="14168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r>
              <a:rPr lang="sv-SE"/>
              <a:t>2025-06-13</a:t>
            </a:r>
          </a:p>
        </p:txBody>
      </p:sp>
      <p:sp>
        <p:nvSpPr>
          <p:cNvPr id="7" name="Platshållare för sidfot 6">
            <a:extLst>
              <a:ext uri="{FF2B5EF4-FFF2-40B4-BE49-F238E27FC236}">
                <a16:creationId xmlns:a16="http://schemas.microsoft.com/office/drawing/2014/main" id="{8810085F-04AE-F66F-8FEC-4C6A10935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Sofia Wallin, PhD and SLP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675390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ubrik och stor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ihandsfigur 7">
            <a:extLst>
              <a:ext uri="{FF2B5EF4-FFF2-40B4-BE49-F238E27FC236}">
                <a16:creationId xmlns:a16="http://schemas.microsoft.com/office/drawing/2014/main" id="{C316BF93-6E39-1789-A4DF-ACF47A8660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89466" y="4921196"/>
            <a:ext cx="11411966" cy="1555200"/>
          </a:xfrm>
          <a:custGeom>
            <a:avLst/>
            <a:gdLst>
              <a:gd name="connsiteX0" fmla="*/ 0 w 11411966"/>
              <a:gd name="connsiteY0" fmla="*/ 0 h 1555200"/>
              <a:gd name="connsiteX1" fmla="*/ 7124366 w 11411966"/>
              <a:gd name="connsiteY1" fmla="*/ 0 h 1555200"/>
              <a:gd name="connsiteX2" fmla="*/ 7691547 w 11411966"/>
              <a:gd name="connsiteY2" fmla="*/ 0 h 1555200"/>
              <a:gd name="connsiteX3" fmla="*/ 8724054 w 11411966"/>
              <a:gd name="connsiteY3" fmla="*/ 0 h 1555200"/>
              <a:gd name="connsiteX4" fmla="*/ 9698233 w 11411966"/>
              <a:gd name="connsiteY4" fmla="*/ 0 h 1555200"/>
              <a:gd name="connsiteX5" fmla="*/ 10844785 w 11411966"/>
              <a:gd name="connsiteY5" fmla="*/ 0 h 1555200"/>
              <a:gd name="connsiteX6" fmla="*/ 11411966 w 11411966"/>
              <a:gd name="connsiteY6" fmla="*/ 567181 h 1555200"/>
              <a:gd name="connsiteX7" fmla="*/ 11411966 w 11411966"/>
              <a:gd name="connsiteY7" fmla="*/ 711958 h 1555200"/>
              <a:gd name="connsiteX8" fmla="*/ 11411966 w 11411966"/>
              <a:gd name="connsiteY8" fmla="*/ 988019 h 1555200"/>
              <a:gd name="connsiteX9" fmla="*/ 11411966 w 11411966"/>
              <a:gd name="connsiteY9" fmla="*/ 1555199 h 1555200"/>
              <a:gd name="connsiteX10" fmla="*/ 10844795 w 11411966"/>
              <a:gd name="connsiteY10" fmla="*/ 1555199 h 1555200"/>
              <a:gd name="connsiteX11" fmla="*/ 10844785 w 11411966"/>
              <a:gd name="connsiteY11" fmla="*/ 1555200 h 1555200"/>
              <a:gd name="connsiteX12" fmla="*/ 9698233 w 11411966"/>
              <a:gd name="connsiteY12" fmla="*/ 1555200 h 1555200"/>
              <a:gd name="connsiteX13" fmla="*/ 8724054 w 11411966"/>
              <a:gd name="connsiteY13" fmla="*/ 1555200 h 1555200"/>
              <a:gd name="connsiteX14" fmla="*/ 7691547 w 11411966"/>
              <a:gd name="connsiteY14" fmla="*/ 1555200 h 1555200"/>
              <a:gd name="connsiteX15" fmla="*/ 7124366 w 11411966"/>
              <a:gd name="connsiteY15" fmla="*/ 1555200 h 1555200"/>
              <a:gd name="connsiteX16" fmla="*/ 0 w 11411966"/>
              <a:gd name="connsiteY16" fmla="*/ 1555200 h 155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1411966" h="1555200">
                <a:moveTo>
                  <a:pt x="0" y="0"/>
                </a:moveTo>
                <a:lnTo>
                  <a:pt x="7124366" y="0"/>
                </a:lnTo>
                <a:lnTo>
                  <a:pt x="7691547" y="0"/>
                </a:lnTo>
                <a:lnTo>
                  <a:pt x="8724054" y="0"/>
                </a:lnTo>
                <a:lnTo>
                  <a:pt x="9698233" y="0"/>
                </a:lnTo>
                <a:lnTo>
                  <a:pt x="10844785" y="0"/>
                </a:lnTo>
                <a:cubicBezTo>
                  <a:pt x="11158030" y="0"/>
                  <a:pt x="11411966" y="253936"/>
                  <a:pt x="11411966" y="567181"/>
                </a:cubicBezTo>
                <a:lnTo>
                  <a:pt x="11411966" y="711958"/>
                </a:lnTo>
                <a:lnTo>
                  <a:pt x="11411966" y="988019"/>
                </a:lnTo>
                <a:lnTo>
                  <a:pt x="11411966" y="1555199"/>
                </a:lnTo>
                <a:lnTo>
                  <a:pt x="10844795" y="1555199"/>
                </a:lnTo>
                <a:lnTo>
                  <a:pt x="10844785" y="1555200"/>
                </a:lnTo>
                <a:lnTo>
                  <a:pt x="9698233" y="1555200"/>
                </a:lnTo>
                <a:lnTo>
                  <a:pt x="8724054" y="1555200"/>
                </a:lnTo>
                <a:lnTo>
                  <a:pt x="7691547" y="1555200"/>
                </a:lnTo>
                <a:lnTo>
                  <a:pt x="7124366" y="1555200"/>
                </a:lnTo>
                <a:lnTo>
                  <a:pt x="0" y="15552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sv-SE" dirty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76B25631-0701-40C3-A2E5-991715C624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96620" y="5174921"/>
            <a:ext cx="9804743" cy="1047750"/>
          </a:xfrm>
          <a:prstGeom prst="rect">
            <a:avLst/>
          </a:prstGeom>
        </p:spPr>
        <p:txBody>
          <a:bodyPr anchor="ctr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Klicka för att lägga till rubrik</a:t>
            </a:r>
          </a:p>
        </p:txBody>
      </p:sp>
      <p:sp>
        <p:nvSpPr>
          <p:cNvPr id="15" name="Platshållare för bild 1">
            <a:extLst>
              <a:ext uri="{FF2B5EF4-FFF2-40B4-BE49-F238E27FC236}">
                <a16:creationId xmlns:a16="http://schemas.microsoft.com/office/drawing/2014/main" id="{C866F5AF-6945-1E27-3523-937C5BA5CF62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389262" y="380997"/>
            <a:ext cx="11412171" cy="4540200"/>
          </a:xfrm>
          <a:custGeom>
            <a:avLst/>
            <a:gdLst>
              <a:gd name="connsiteX0" fmla="*/ 0 w 11412171"/>
              <a:gd name="connsiteY0" fmla="*/ 0 h 4540200"/>
              <a:gd name="connsiteX1" fmla="*/ 8226418 w 11412171"/>
              <a:gd name="connsiteY1" fmla="*/ 0 h 4540200"/>
              <a:gd name="connsiteX2" fmla="*/ 8226418 w 11412171"/>
              <a:gd name="connsiteY2" fmla="*/ 4200 h 4540200"/>
              <a:gd name="connsiteX3" fmla="*/ 8975361 w 11412171"/>
              <a:gd name="connsiteY3" fmla="*/ 4200 h 4540200"/>
              <a:gd name="connsiteX4" fmla="*/ 8975361 w 11412171"/>
              <a:gd name="connsiteY4" fmla="*/ 0 h 4540200"/>
              <a:gd name="connsiteX5" fmla="*/ 11412171 w 11412171"/>
              <a:gd name="connsiteY5" fmla="*/ 0 h 4540200"/>
              <a:gd name="connsiteX6" fmla="*/ 11412171 w 11412171"/>
              <a:gd name="connsiteY6" fmla="*/ 610124 h 4540200"/>
              <a:gd name="connsiteX7" fmla="*/ 11412171 w 11412171"/>
              <a:gd name="connsiteY7" fmla="*/ 2595883 h 4540200"/>
              <a:gd name="connsiteX8" fmla="*/ 11412171 w 11412171"/>
              <a:gd name="connsiteY8" fmla="*/ 3934276 h 4540200"/>
              <a:gd name="connsiteX9" fmla="*/ 10806247 w 11412171"/>
              <a:gd name="connsiteY9" fmla="*/ 4540200 h 4540200"/>
              <a:gd name="connsiteX10" fmla="*/ 7730495 w 11412171"/>
              <a:gd name="connsiteY10" fmla="*/ 4540200 h 4540200"/>
              <a:gd name="connsiteX11" fmla="*/ 7688832 w 11412171"/>
              <a:gd name="connsiteY11" fmla="*/ 4536000 h 4540200"/>
              <a:gd name="connsiteX12" fmla="*/ 0 w 11412171"/>
              <a:gd name="connsiteY12" fmla="*/ 4536000 h 454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412171" h="4540200">
                <a:moveTo>
                  <a:pt x="0" y="0"/>
                </a:moveTo>
                <a:lnTo>
                  <a:pt x="8226418" y="0"/>
                </a:lnTo>
                <a:lnTo>
                  <a:pt x="8226418" y="4200"/>
                </a:lnTo>
                <a:lnTo>
                  <a:pt x="8975361" y="4200"/>
                </a:lnTo>
                <a:lnTo>
                  <a:pt x="8975361" y="0"/>
                </a:lnTo>
                <a:lnTo>
                  <a:pt x="11412171" y="0"/>
                </a:lnTo>
                <a:lnTo>
                  <a:pt x="11412171" y="610124"/>
                </a:lnTo>
                <a:lnTo>
                  <a:pt x="11412171" y="2595883"/>
                </a:lnTo>
                <a:lnTo>
                  <a:pt x="11412171" y="3934276"/>
                </a:lnTo>
                <a:cubicBezTo>
                  <a:pt x="11412171" y="4268919"/>
                  <a:pt x="11140890" y="4540200"/>
                  <a:pt x="10806247" y="4540200"/>
                </a:cubicBezTo>
                <a:lnTo>
                  <a:pt x="7730495" y="4540200"/>
                </a:lnTo>
                <a:lnTo>
                  <a:pt x="7688832" y="4536000"/>
                </a:lnTo>
                <a:lnTo>
                  <a:pt x="0" y="4536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144000" tIns="108000">
            <a:noAutofit/>
          </a:bodyPr>
          <a:lstStyle>
            <a:lvl1pPr marL="0" indent="0">
              <a:buFontTx/>
              <a:buNone/>
              <a:defRPr sz="2000"/>
            </a:lvl1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F168E8F4-CCAB-9D62-770E-18594C9FC9F7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10901364" y="136525"/>
            <a:ext cx="900071" cy="141687"/>
          </a:xfrm>
        </p:spPr>
        <p:txBody>
          <a:bodyPr/>
          <a:lstStyle/>
          <a:p>
            <a:r>
              <a:rPr lang="sv-SE"/>
              <a:t>2025-06-13</a:t>
            </a:r>
            <a:endParaRPr lang="sv-SE" dirty="0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161B6ECD-BDF0-7F15-B856-12CA1DBAC08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Sofia Wallin, PhD and SLP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47770864"/>
      </p:ext>
    </p:extLst>
  </p:cSld>
  <p:clrMapOvr>
    <a:masterClrMapping/>
  </p:clrMapOvr>
  <p:hf sldNum="0" hdr="0" ftr="0"/>
  <p:extLst>
    <p:ext uri="{DCECCB84-F9BA-43D5-87BE-67443E8EF086}">
      <p15:sldGuideLst xmlns:p15="http://schemas.microsoft.com/office/powerpoint/2012/main">
        <p15:guide id="1" orient="horz" pos="1321">
          <p15:clr>
            <a:srgbClr val="FBAE40"/>
          </p15:clr>
        </p15:guide>
        <p15:guide id="2" pos="688">
          <p15:clr>
            <a:srgbClr val="FBAE40"/>
          </p15:clr>
        </p15:guide>
        <p15:guide id="3" orient="horz" pos="414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Rubrik, innehåll och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877B3524-D6C4-8016-A0B9-76DB7A408C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96621" y="666000"/>
            <a:ext cx="4995333" cy="10477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sv-SE" dirty="0"/>
              <a:t>Rubrik</a:t>
            </a:r>
          </a:p>
        </p:txBody>
      </p:sp>
      <p:sp>
        <p:nvSpPr>
          <p:cNvPr id="5" name="Platshållare för innehåll 13">
            <a:extLst>
              <a:ext uri="{FF2B5EF4-FFF2-40B4-BE49-F238E27FC236}">
                <a16:creationId xmlns:a16="http://schemas.microsoft.com/office/drawing/2014/main" id="{CF7DF81E-C002-909A-C891-09FF50BEF206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1096247" y="2098800"/>
            <a:ext cx="4995333" cy="3922588"/>
          </a:xfrm>
        </p:spPr>
        <p:txBody>
          <a:bodyPr/>
          <a:lstStyle/>
          <a:p>
            <a:pPr lvl="0"/>
            <a:r>
              <a:rPr lang="sv-SE" noProof="0" dirty="0"/>
              <a:t>Skriv text här</a:t>
            </a:r>
          </a:p>
          <a:p>
            <a:pPr lvl="1"/>
            <a:r>
              <a:rPr lang="sv-SE" noProof="0" dirty="0"/>
              <a:t>Skriv text här</a:t>
            </a:r>
          </a:p>
          <a:p>
            <a:pPr lvl="2"/>
            <a:r>
              <a:rPr lang="sv-SE" noProof="0" dirty="0"/>
              <a:t>Skriv text här</a:t>
            </a:r>
          </a:p>
        </p:txBody>
      </p:sp>
      <p:sp>
        <p:nvSpPr>
          <p:cNvPr id="15" name="Platshållare för bild 14">
            <a:extLst>
              <a:ext uri="{FF2B5EF4-FFF2-40B4-BE49-F238E27FC236}">
                <a16:creationId xmlns:a16="http://schemas.microsoft.com/office/drawing/2014/main" id="{63EFE71E-24F2-53D3-3A31-6073910C5016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6797101" y="385200"/>
            <a:ext cx="5004000" cy="3045600"/>
          </a:xfrm>
          <a:custGeom>
            <a:avLst/>
            <a:gdLst>
              <a:gd name="connsiteX0" fmla="*/ 599625 w 5004000"/>
              <a:gd name="connsiteY0" fmla="*/ 0 h 3049200"/>
              <a:gd name="connsiteX1" fmla="*/ 1545281 w 5004000"/>
              <a:gd name="connsiteY1" fmla="*/ 0 h 3049200"/>
              <a:gd name="connsiteX2" fmla="*/ 4404375 w 5004000"/>
              <a:gd name="connsiteY2" fmla="*/ 0 h 3049200"/>
              <a:gd name="connsiteX3" fmla="*/ 5004000 w 5004000"/>
              <a:gd name="connsiteY3" fmla="*/ 0 h 3049200"/>
              <a:gd name="connsiteX4" fmla="*/ 5004000 w 5004000"/>
              <a:gd name="connsiteY4" fmla="*/ 599625 h 3049200"/>
              <a:gd name="connsiteX5" fmla="*/ 5004000 w 5004000"/>
              <a:gd name="connsiteY5" fmla="*/ 1104902 h 3049200"/>
              <a:gd name="connsiteX6" fmla="*/ 5004000 w 5004000"/>
              <a:gd name="connsiteY6" fmla="*/ 2449575 h 3049200"/>
              <a:gd name="connsiteX7" fmla="*/ 5004000 w 5004000"/>
              <a:gd name="connsiteY7" fmla="*/ 3049199 h 3049200"/>
              <a:gd name="connsiteX8" fmla="*/ 5004000 w 5004000"/>
              <a:gd name="connsiteY8" fmla="*/ 3049200 h 3049200"/>
              <a:gd name="connsiteX9" fmla="*/ 4404375 w 5004000"/>
              <a:gd name="connsiteY9" fmla="*/ 3049200 h 3049200"/>
              <a:gd name="connsiteX10" fmla="*/ 1545281 w 5004000"/>
              <a:gd name="connsiteY10" fmla="*/ 3049200 h 3049200"/>
              <a:gd name="connsiteX11" fmla="*/ 599625 w 5004000"/>
              <a:gd name="connsiteY11" fmla="*/ 3049200 h 3049200"/>
              <a:gd name="connsiteX12" fmla="*/ 599615 w 5004000"/>
              <a:gd name="connsiteY12" fmla="*/ 3049199 h 3049200"/>
              <a:gd name="connsiteX13" fmla="*/ 0 w 5004000"/>
              <a:gd name="connsiteY13" fmla="*/ 3049199 h 3049200"/>
              <a:gd name="connsiteX14" fmla="*/ 0 w 5004000"/>
              <a:gd name="connsiteY14" fmla="*/ 2449575 h 3049200"/>
              <a:gd name="connsiteX15" fmla="*/ 0 w 5004000"/>
              <a:gd name="connsiteY15" fmla="*/ 1104902 h 3049200"/>
              <a:gd name="connsiteX16" fmla="*/ 0 w 5004000"/>
              <a:gd name="connsiteY16" fmla="*/ 599625 h 3049200"/>
              <a:gd name="connsiteX17" fmla="*/ 599625 w 5004000"/>
              <a:gd name="connsiteY17" fmla="*/ 0 h 304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004000" h="3049200">
                <a:moveTo>
                  <a:pt x="599625" y="0"/>
                </a:moveTo>
                <a:lnTo>
                  <a:pt x="1545281" y="0"/>
                </a:lnTo>
                <a:lnTo>
                  <a:pt x="4404375" y="0"/>
                </a:lnTo>
                <a:lnTo>
                  <a:pt x="5004000" y="0"/>
                </a:lnTo>
                <a:lnTo>
                  <a:pt x="5004000" y="599625"/>
                </a:lnTo>
                <a:lnTo>
                  <a:pt x="5004000" y="1104902"/>
                </a:lnTo>
                <a:lnTo>
                  <a:pt x="5004000" y="2449575"/>
                </a:lnTo>
                <a:lnTo>
                  <a:pt x="5004000" y="3049199"/>
                </a:lnTo>
                <a:lnTo>
                  <a:pt x="5004000" y="3049200"/>
                </a:lnTo>
                <a:lnTo>
                  <a:pt x="4404375" y="3049200"/>
                </a:lnTo>
                <a:lnTo>
                  <a:pt x="1545281" y="3049200"/>
                </a:lnTo>
                <a:lnTo>
                  <a:pt x="599625" y="3049200"/>
                </a:lnTo>
                <a:lnTo>
                  <a:pt x="599615" y="3049199"/>
                </a:lnTo>
                <a:lnTo>
                  <a:pt x="0" y="3049199"/>
                </a:lnTo>
                <a:lnTo>
                  <a:pt x="0" y="2449575"/>
                </a:lnTo>
                <a:lnTo>
                  <a:pt x="0" y="1104902"/>
                </a:lnTo>
                <a:lnTo>
                  <a:pt x="0" y="599625"/>
                </a:lnTo>
                <a:cubicBezTo>
                  <a:pt x="0" y="268461"/>
                  <a:pt x="268461" y="0"/>
                  <a:pt x="599625" y="0"/>
                </a:cubicBezTo>
                <a:close/>
              </a:path>
            </a:pathLst>
          </a:custGeom>
          <a:solidFill>
            <a:srgbClr val="B3EBF2"/>
          </a:solidFill>
        </p:spPr>
        <p:txBody>
          <a:bodyPr wrap="square" lIns="216000" tIns="216000">
            <a:noAutofit/>
          </a:bodyPr>
          <a:lstStyle>
            <a:lvl1pPr marL="0" indent="0">
              <a:buFontTx/>
              <a:buNone/>
              <a:defRPr sz="2200"/>
            </a:lvl1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18" name="Platshållare för bild 17">
            <a:extLst>
              <a:ext uri="{FF2B5EF4-FFF2-40B4-BE49-F238E27FC236}">
                <a16:creationId xmlns:a16="http://schemas.microsoft.com/office/drawing/2014/main" id="{1C2124B1-915B-6BD5-C703-CE8084D4BEB6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6797101" y="3430800"/>
            <a:ext cx="5004000" cy="3045600"/>
          </a:xfrm>
          <a:custGeom>
            <a:avLst/>
            <a:gdLst>
              <a:gd name="connsiteX0" fmla="*/ 0 w 5004000"/>
              <a:gd name="connsiteY0" fmla="*/ 0 h 3049200"/>
              <a:gd name="connsiteX1" fmla="*/ 599625 w 5004000"/>
              <a:gd name="connsiteY1" fmla="*/ 0 h 3049200"/>
              <a:gd name="connsiteX2" fmla="*/ 3554855 w 5004000"/>
              <a:gd name="connsiteY2" fmla="*/ 0 h 3049200"/>
              <a:gd name="connsiteX3" fmla="*/ 4404375 w 5004000"/>
              <a:gd name="connsiteY3" fmla="*/ 0 h 3049200"/>
              <a:gd name="connsiteX4" fmla="*/ 5004000 w 5004000"/>
              <a:gd name="connsiteY4" fmla="*/ 599625 h 3049200"/>
              <a:gd name="connsiteX5" fmla="*/ 5004000 w 5004000"/>
              <a:gd name="connsiteY5" fmla="*/ 1240360 h 3049200"/>
              <a:gd name="connsiteX6" fmla="*/ 5004000 w 5004000"/>
              <a:gd name="connsiteY6" fmla="*/ 2449575 h 3049200"/>
              <a:gd name="connsiteX7" fmla="*/ 5004000 w 5004000"/>
              <a:gd name="connsiteY7" fmla="*/ 3049200 h 3049200"/>
              <a:gd name="connsiteX8" fmla="*/ 4404375 w 5004000"/>
              <a:gd name="connsiteY8" fmla="*/ 3049200 h 3049200"/>
              <a:gd name="connsiteX9" fmla="*/ 3554855 w 5004000"/>
              <a:gd name="connsiteY9" fmla="*/ 3049200 h 3049200"/>
              <a:gd name="connsiteX10" fmla="*/ 599625 w 5004000"/>
              <a:gd name="connsiteY10" fmla="*/ 3049200 h 3049200"/>
              <a:gd name="connsiteX11" fmla="*/ 0 w 5004000"/>
              <a:gd name="connsiteY11" fmla="*/ 3049200 h 3049200"/>
              <a:gd name="connsiteX12" fmla="*/ 0 w 5004000"/>
              <a:gd name="connsiteY12" fmla="*/ 2449575 h 3049200"/>
              <a:gd name="connsiteX13" fmla="*/ 0 w 5004000"/>
              <a:gd name="connsiteY13" fmla="*/ 1240360 h 3049200"/>
              <a:gd name="connsiteX14" fmla="*/ 0 w 5004000"/>
              <a:gd name="connsiteY14" fmla="*/ 599625 h 304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004000" h="3049200">
                <a:moveTo>
                  <a:pt x="0" y="0"/>
                </a:moveTo>
                <a:lnTo>
                  <a:pt x="599625" y="0"/>
                </a:lnTo>
                <a:lnTo>
                  <a:pt x="3554855" y="0"/>
                </a:lnTo>
                <a:lnTo>
                  <a:pt x="4404375" y="0"/>
                </a:lnTo>
                <a:cubicBezTo>
                  <a:pt x="4735539" y="0"/>
                  <a:pt x="5004000" y="268461"/>
                  <a:pt x="5004000" y="599625"/>
                </a:cubicBezTo>
                <a:lnTo>
                  <a:pt x="5004000" y="1240360"/>
                </a:lnTo>
                <a:lnTo>
                  <a:pt x="5004000" y="2449575"/>
                </a:lnTo>
                <a:lnTo>
                  <a:pt x="5004000" y="3049200"/>
                </a:lnTo>
                <a:lnTo>
                  <a:pt x="4404375" y="3049200"/>
                </a:lnTo>
                <a:lnTo>
                  <a:pt x="3554855" y="3049200"/>
                </a:lnTo>
                <a:lnTo>
                  <a:pt x="599625" y="3049200"/>
                </a:lnTo>
                <a:lnTo>
                  <a:pt x="0" y="3049200"/>
                </a:lnTo>
                <a:lnTo>
                  <a:pt x="0" y="2449575"/>
                </a:lnTo>
                <a:lnTo>
                  <a:pt x="0" y="1240360"/>
                </a:lnTo>
                <a:lnTo>
                  <a:pt x="0" y="599625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180000" tIns="180000">
            <a:noAutofit/>
          </a:bodyPr>
          <a:lstStyle>
            <a:lvl1pPr marL="0" indent="0">
              <a:buFontTx/>
              <a:buNone/>
              <a:defRPr sz="22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625E6907-50BC-FFF4-F6B9-BF2B7373C4A2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10901364" y="136525"/>
            <a:ext cx="900071" cy="141687"/>
          </a:xfrm>
        </p:spPr>
        <p:txBody>
          <a:bodyPr/>
          <a:lstStyle/>
          <a:p>
            <a:r>
              <a:rPr lang="sv-SE"/>
              <a:t>2025-06-13</a:t>
            </a:r>
            <a:endParaRPr lang="sv-SE" dirty="0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2F1EC206-E47A-5E7F-9581-B76ADE31A8FE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Sofia Wallin, PhD and SLP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963002339"/>
      </p:ext>
    </p:extLst>
  </p:cSld>
  <p:clrMapOvr>
    <a:masterClrMapping/>
  </p:clrMapOvr>
  <p:hf sldNum="0" hdr="0" ftr="0"/>
  <p:extLst>
    <p:ext uri="{DCECCB84-F9BA-43D5-87BE-67443E8EF086}">
      <p15:sldGuideLst xmlns:p15="http://schemas.microsoft.com/office/powerpoint/2012/main">
        <p15:guide id="1" orient="horz" pos="1321">
          <p15:clr>
            <a:srgbClr val="FBAE40"/>
          </p15:clr>
        </p15:guide>
        <p15:guide id="3" pos="688">
          <p15:clr>
            <a:srgbClr val="FBAE40"/>
          </p15:clr>
        </p15:guide>
        <p15:guide id="4" orient="horz" pos="414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ubrik, bild och blå bak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D78EC773-34E8-0A64-E6D1-94AECF0380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89466" y="385758"/>
            <a:ext cx="6409015" cy="6091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" name="Rubrik 2">
            <a:extLst>
              <a:ext uri="{FF2B5EF4-FFF2-40B4-BE49-F238E27FC236}">
                <a16:creationId xmlns:a16="http://schemas.microsoft.com/office/drawing/2014/main" id="{877B3524-D6C4-8016-A0B9-76DB7A408C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97554" y="2673041"/>
            <a:ext cx="5279351" cy="1315278"/>
          </a:xfrm>
          <a:prstGeom prst="rect">
            <a:avLst/>
          </a:prstGeom>
        </p:spPr>
        <p:txBody>
          <a:bodyPr anchor="ctr" anchorCtr="0"/>
          <a:lstStyle>
            <a:lvl1pPr>
              <a:lnSpc>
                <a:spcPts val="4040"/>
              </a:lnSpc>
              <a:defRPr sz="3300" b="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Rubrik</a:t>
            </a:r>
          </a:p>
        </p:txBody>
      </p:sp>
      <p:sp>
        <p:nvSpPr>
          <p:cNvPr id="12" name="Platshållare för bild 11">
            <a:extLst>
              <a:ext uri="{FF2B5EF4-FFF2-40B4-BE49-F238E27FC236}">
                <a16:creationId xmlns:a16="http://schemas.microsoft.com/office/drawing/2014/main" id="{1703F1CD-4B7B-907E-729A-4E87F6ADB81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98481" y="385758"/>
            <a:ext cx="5004000" cy="6091200"/>
          </a:xfrm>
          <a:custGeom>
            <a:avLst/>
            <a:gdLst>
              <a:gd name="connsiteX0" fmla="*/ 0 w 5002954"/>
              <a:gd name="connsiteY0" fmla="*/ 0 h 6071396"/>
              <a:gd name="connsiteX1" fmla="*/ 5002954 w 5002954"/>
              <a:gd name="connsiteY1" fmla="*/ 0 h 6071396"/>
              <a:gd name="connsiteX2" fmla="*/ 5002954 w 5002954"/>
              <a:gd name="connsiteY2" fmla="*/ 5059476 h 6071396"/>
              <a:gd name="connsiteX3" fmla="*/ 3991034 w 5002954"/>
              <a:gd name="connsiteY3" fmla="*/ 6071396 h 6071396"/>
              <a:gd name="connsiteX4" fmla="*/ 0 w 5002954"/>
              <a:gd name="connsiteY4" fmla="*/ 6071396 h 6071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02954" h="6071396">
                <a:moveTo>
                  <a:pt x="0" y="0"/>
                </a:moveTo>
                <a:lnTo>
                  <a:pt x="5002954" y="0"/>
                </a:lnTo>
                <a:lnTo>
                  <a:pt x="5002954" y="5059476"/>
                </a:lnTo>
                <a:cubicBezTo>
                  <a:pt x="5002954" y="5618344"/>
                  <a:pt x="4549902" y="6071396"/>
                  <a:pt x="3991034" y="6071396"/>
                </a:cubicBezTo>
                <a:lnTo>
                  <a:pt x="0" y="607139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216000" tIns="144000">
            <a:noAutofit/>
          </a:bodyPr>
          <a:lstStyle>
            <a:lvl1pPr marL="0" indent="0" algn="l">
              <a:buNone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Verdana" panose="020B0604030504040204" pitchFamily="34" charset="0"/>
              <a:buNone/>
              <a:tabLst/>
              <a:defRPr/>
            </a:pPr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2" name="Platshållare för datum 8">
            <a:extLst>
              <a:ext uri="{FF2B5EF4-FFF2-40B4-BE49-F238E27FC236}">
                <a16:creationId xmlns:a16="http://schemas.microsoft.com/office/drawing/2014/main" id="{3709FC2C-3F9A-C12D-319E-6D572F25E5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901364" y="136525"/>
            <a:ext cx="900071" cy="14168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r>
              <a:rPr lang="sv-SE"/>
              <a:t>2025-06-13</a:t>
            </a:r>
            <a:endParaRPr lang="sv-SE" dirty="0"/>
          </a:p>
        </p:txBody>
      </p:sp>
      <p:sp>
        <p:nvSpPr>
          <p:cNvPr id="6" name="Platshållare för sidfot 3">
            <a:extLst>
              <a:ext uri="{FF2B5EF4-FFF2-40B4-BE49-F238E27FC236}">
                <a16:creationId xmlns:a16="http://schemas.microsoft.com/office/drawing/2014/main" id="{099BDA70-47AA-46F3-EB4D-B39C3D85B4AF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389466" y="136525"/>
            <a:ext cx="4125383" cy="141687"/>
          </a:xfrm>
        </p:spPr>
        <p:txBody>
          <a:bodyPr/>
          <a:lstStyle/>
          <a:p>
            <a:r>
              <a:rPr lang="en-US"/>
              <a:t>Sofia Wallin, PhD and SLP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618364698"/>
      </p:ext>
    </p:extLst>
  </p:cSld>
  <p:clrMapOvr>
    <a:masterClrMapping/>
  </p:clrMapOvr>
  <p:hf sldNum="0" hdr="0" ftr="0"/>
  <p:extLst>
    <p:ext uri="{DCECCB84-F9BA-43D5-87BE-67443E8EF086}">
      <p15:sldGuideLst xmlns:p15="http://schemas.microsoft.com/office/powerpoint/2012/main">
        <p15:guide id="1" pos="688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ubrik, bild och ljusbrun bak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D78EC773-34E8-0A64-E6D1-94AECF0380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89466" y="385758"/>
            <a:ext cx="6409015" cy="6091200"/>
          </a:xfrm>
          <a:prstGeom prst="rect">
            <a:avLst/>
          </a:prstGeom>
          <a:solidFill>
            <a:srgbClr val="E7E1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" name="Rubrik 2">
            <a:extLst>
              <a:ext uri="{FF2B5EF4-FFF2-40B4-BE49-F238E27FC236}">
                <a16:creationId xmlns:a16="http://schemas.microsoft.com/office/drawing/2014/main" id="{877B3524-D6C4-8016-A0B9-76DB7A408C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97554" y="2673041"/>
            <a:ext cx="5279351" cy="1315278"/>
          </a:xfrm>
          <a:prstGeom prst="rect">
            <a:avLst/>
          </a:prstGeom>
        </p:spPr>
        <p:txBody>
          <a:bodyPr anchor="ctr" anchorCtr="0"/>
          <a:lstStyle>
            <a:lvl1pPr>
              <a:lnSpc>
                <a:spcPts val="4040"/>
              </a:lnSpc>
              <a:defRPr sz="3300" b="0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Rubrik</a:t>
            </a:r>
          </a:p>
        </p:txBody>
      </p:sp>
      <p:sp>
        <p:nvSpPr>
          <p:cNvPr id="12" name="Platshållare för bild 11">
            <a:extLst>
              <a:ext uri="{FF2B5EF4-FFF2-40B4-BE49-F238E27FC236}">
                <a16:creationId xmlns:a16="http://schemas.microsoft.com/office/drawing/2014/main" id="{1703F1CD-4B7B-907E-729A-4E87F6ADB81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98481" y="385758"/>
            <a:ext cx="5004000" cy="6091200"/>
          </a:xfrm>
          <a:custGeom>
            <a:avLst/>
            <a:gdLst>
              <a:gd name="connsiteX0" fmla="*/ 0 w 5002954"/>
              <a:gd name="connsiteY0" fmla="*/ 0 h 6071396"/>
              <a:gd name="connsiteX1" fmla="*/ 5002954 w 5002954"/>
              <a:gd name="connsiteY1" fmla="*/ 0 h 6071396"/>
              <a:gd name="connsiteX2" fmla="*/ 5002954 w 5002954"/>
              <a:gd name="connsiteY2" fmla="*/ 5059476 h 6071396"/>
              <a:gd name="connsiteX3" fmla="*/ 3991034 w 5002954"/>
              <a:gd name="connsiteY3" fmla="*/ 6071396 h 6071396"/>
              <a:gd name="connsiteX4" fmla="*/ 0 w 5002954"/>
              <a:gd name="connsiteY4" fmla="*/ 6071396 h 6071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02954" h="6071396">
                <a:moveTo>
                  <a:pt x="0" y="0"/>
                </a:moveTo>
                <a:lnTo>
                  <a:pt x="5002954" y="0"/>
                </a:lnTo>
                <a:lnTo>
                  <a:pt x="5002954" y="5059476"/>
                </a:lnTo>
                <a:cubicBezTo>
                  <a:pt x="5002954" y="5618344"/>
                  <a:pt x="4549902" y="6071396"/>
                  <a:pt x="3991034" y="6071396"/>
                </a:cubicBezTo>
                <a:lnTo>
                  <a:pt x="0" y="607139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216000" tIns="144000">
            <a:noAutofit/>
          </a:bodyPr>
          <a:lstStyle>
            <a:lvl1pPr marL="0" indent="0" algn="l">
              <a:buNone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Verdana" panose="020B0604030504040204" pitchFamily="34" charset="0"/>
              <a:buNone/>
              <a:tabLst/>
              <a:defRPr/>
            </a:pPr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2" name="Platshållare för datum 8">
            <a:extLst>
              <a:ext uri="{FF2B5EF4-FFF2-40B4-BE49-F238E27FC236}">
                <a16:creationId xmlns:a16="http://schemas.microsoft.com/office/drawing/2014/main" id="{0861AF48-3311-2312-F0E8-0A6800DADB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901364" y="136525"/>
            <a:ext cx="900071" cy="14168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r>
              <a:rPr lang="sv-SE"/>
              <a:t>2025-06-13</a:t>
            </a:r>
            <a:endParaRPr lang="sv-SE" dirty="0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F969B596-DE93-ED91-4881-4C29A549C3F1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389466" y="136525"/>
            <a:ext cx="4125383" cy="141687"/>
          </a:xfrm>
        </p:spPr>
        <p:txBody>
          <a:bodyPr/>
          <a:lstStyle/>
          <a:p>
            <a:r>
              <a:rPr lang="en-US"/>
              <a:t>Sofia Wallin, PhD and SLP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167524494"/>
      </p:ext>
    </p:extLst>
  </p:cSld>
  <p:clrMapOvr>
    <a:masterClrMapping/>
  </p:clrMapOvr>
  <p:hf sldNum="0" hdr="0" ftr="0"/>
  <p:extLst>
    <p:ext uri="{DCECCB84-F9BA-43D5-87BE-67443E8EF086}">
      <p15:sldGuideLst xmlns:p15="http://schemas.microsoft.com/office/powerpoint/2012/main">
        <p15:guide id="1" pos="688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ubrik, bild och ljusblå bak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D78EC773-34E8-0A64-E6D1-94AECF0380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89466" y="385758"/>
            <a:ext cx="6409015" cy="6091200"/>
          </a:xfrm>
          <a:prstGeom prst="rect">
            <a:avLst/>
          </a:prstGeom>
          <a:solidFill>
            <a:srgbClr val="B3EB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" name="Rubrik 2">
            <a:extLst>
              <a:ext uri="{FF2B5EF4-FFF2-40B4-BE49-F238E27FC236}">
                <a16:creationId xmlns:a16="http://schemas.microsoft.com/office/drawing/2014/main" id="{877B3524-D6C4-8016-A0B9-76DB7A408C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97554" y="2673041"/>
            <a:ext cx="5279351" cy="1315278"/>
          </a:xfrm>
          <a:prstGeom prst="rect">
            <a:avLst/>
          </a:prstGeom>
        </p:spPr>
        <p:txBody>
          <a:bodyPr anchor="ctr" anchorCtr="0"/>
          <a:lstStyle>
            <a:lvl1pPr>
              <a:lnSpc>
                <a:spcPts val="4040"/>
              </a:lnSpc>
              <a:defRPr sz="3300" b="0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Rubrik</a:t>
            </a:r>
          </a:p>
        </p:txBody>
      </p:sp>
      <p:sp>
        <p:nvSpPr>
          <p:cNvPr id="12" name="Platshållare för bild 11">
            <a:extLst>
              <a:ext uri="{FF2B5EF4-FFF2-40B4-BE49-F238E27FC236}">
                <a16:creationId xmlns:a16="http://schemas.microsoft.com/office/drawing/2014/main" id="{1703F1CD-4B7B-907E-729A-4E87F6ADB81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98481" y="385758"/>
            <a:ext cx="5004000" cy="6091200"/>
          </a:xfrm>
          <a:custGeom>
            <a:avLst/>
            <a:gdLst>
              <a:gd name="connsiteX0" fmla="*/ 0 w 5002954"/>
              <a:gd name="connsiteY0" fmla="*/ 0 h 6071396"/>
              <a:gd name="connsiteX1" fmla="*/ 5002954 w 5002954"/>
              <a:gd name="connsiteY1" fmla="*/ 0 h 6071396"/>
              <a:gd name="connsiteX2" fmla="*/ 5002954 w 5002954"/>
              <a:gd name="connsiteY2" fmla="*/ 5059476 h 6071396"/>
              <a:gd name="connsiteX3" fmla="*/ 3991034 w 5002954"/>
              <a:gd name="connsiteY3" fmla="*/ 6071396 h 6071396"/>
              <a:gd name="connsiteX4" fmla="*/ 0 w 5002954"/>
              <a:gd name="connsiteY4" fmla="*/ 6071396 h 6071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02954" h="6071396">
                <a:moveTo>
                  <a:pt x="0" y="0"/>
                </a:moveTo>
                <a:lnTo>
                  <a:pt x="5002954" y="0"/>
                </a:lnTo>
                <a:lnTo>
                  <a:pt x="5002954" y="5059476"/>
                </a:lnTo>
                <a:cubicBezTo>
                  <a:pt x="5002954" y="5618344"/>
                  <a:pt x="4549902" y="6071396"/>
                  <a:pt x="3991034" y="6071396"/>
                </a:cubicBezTo>
                <a:lnTo>
                  <a:pt x="0" y="607139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216000" tIns="144000">
            <a:noAutofit/>
          </a:bodyPr>
          <a:lstStyle>
            <a:lvl1pPr marL="0" indent="0" algn="l">
              <a:buNone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Verdana" panose="020B0604030504040204" pitchFamily="34" charset="0"/>
              <a:buNone/>
              <a:tabLst/>
              <a:defRPr/>
            </a:pPr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2" name="Platshållare för datum 8">
            <a:extLst>
              <a:ext uri="{FF2B5EF4-FFF2-40B4-BE49-F238E27FC236}">
                <a16:creationId xmlns:a16="http://schemas.microsoft.com/office/drawing/2014/main" id="{BB55E4B9-CA64-49AC-70D0-009F588630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901364" y="136525"/>
            <a:ext cx="900071" cy="14168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r>
              <a:rPr lang="sv-SE"/>
              <a:t>2025-06-13</a:t>
            </a:r>
            <a:endParaRPr lang="sv-SE" dirty="0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DB9037F4-083D-C6F2-F211-9833751C1A1F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389466" y="136525"/>
            <a:ext cx="4125383" cy="141687"/>
          </a:xfrm>
        </p:spPr>
        <p:txBody>
          <a:bodyPr/>
          <a:lstStyle/>
          <a:p>
            <a:r>
              <a:rPr lang="en-US"/>
              <a:t>Sofia Wallin, PhD and SLP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196651762"/>
      </p:ext>
    </p:extLst>
  </p:cSld>
  <p:clrMapOvr>
    <a:masterClrMapping/>
  </p:clrMapOvr>
  <p:hf sldNum="0" hdr="0" ftr="0"/>
  <p:extLst>
    <p:ext uri="{DCECCB84-F9BA-43D5-87BE-67443E8EF086}">
      <p15:sldGuideLst xmlns:p15="http://schemas.microsoft.com/office/powerpoint/2012/main">
        <p15:guide id="1" pos="688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rt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ihandsfigur 12">
            <a:extLst>
              <a:ext uri="{FF2B5EF4-FFF2-40B4-BE49-F238E27FC236}">
                <a16:creationId xmlns:a16="http://schemas.microsoft.com/office/drawing/2014/main" id="{3574BC1D-24EF-D94D-3DE2-120C526A29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black">
          <a:xfrm>
            <a:off x="389262" y="380997"/>
            <a:ext cx="11412000" cy="6099856"/>
          </a:xfrm>
          <a:custGeom>
            <a:avLst/>
            <a:gdLst>
              <a:gd name="connsiteX0" fmla="*/ 0 w 11412000"/>
              <a:gd name="connsiteY0" fmla="*/ 0 h 6099856"/>
              <a:gd name="connsiteX1" fmla="*/ 11412000 w 11412000"/>
              <a:gd name="connsiteY1" fmla="*/ 0 h 6099856"/>
              <a:gd name="connsiteX2" fmla="*/ 11412000 w 11412000"/>
              <a:gd name="connsiteY2" fmla="*/ 1400466 h 6099856"/>
              <a:gd name="connsiteX3" fmla="*/ 11412000 w 11412000"/>
              <a:gd name="connsiteY3" fmla="*/ 3026481 h 6099856"/>
              <a:gd name="connsiteX4" fmla="*/ 11412000 w 11412000"/>
              <a:gd name="connsiteY4" fmla="*/ 3606802 h 6099856"/>
              <a:gd name="connsiteX5" fmla="*/ 11412000 w 11412000"/>
              <a:gd name="connsiteY5" fmla="*/ 5065943 h 6099856"/>
              <a:gd name="connsiteX6" fmla="*/ 10378087 w 11412000"/>
              <a:gd name="connsiteY6" fmla="*/ 6099856 h 6099856"/>
              <a:gd name="connsiteX7" fmla="*/ 5706738 w 11412000"/>
              <a:gd name="connsiteY7" fmla="*/ 6099856 h 6099856"/>
              <a:gd name="connsiteX8" fmla="*/ 5004000 w 11412000"/>
              <a:gd name="connsiteY8" fmla="*/ 6099856 h 6099856"/>
              <a:gd name="connsiteX9" fmla="*/ 257 w 11412000"/>
              <a:gd name="connsiteY9" fmla="*/ 6099856 h 6099856"/>
              <a:gd name="connsiteX10" fmla="*/ 257 w 11412000"/>
              <a:gd name="connsiteY10" fmla="*/ 3026481 h 6099856"/>
              <a:gd name="connsiteX11" fmla="*/ 0 w 11412000"/>
              <a:gd name="connsiteY11" fmla="*/ 3026481 h 6099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412000" h="6099856">
                <a:moveTo>
                  <a:pt x="0" y="0"/>
                </a:moveTo>
                <a:lnTo>
                  <a:pt x="11412000" y="0"/>
                </a:lnTo>
                <a:lnTo>
                  <a:pt x="11412000" y="1400466"/>
                </a:lnTo>
                <a:lnTo>
                  <a:pt x="11412000" y="3026481"/>
                </a:lnTo>
                <a:lnTo>
                  <a:pt x="11412000" y="3606802"/>
                </a:lnTo>
                <a:lnTo>
                  <a:pt x="11412000" y="5065943"/>
                </a:lnTo>
                <a:cubicBezTo>
                  <a:pt x="11412000" y="5636957"/>
                  <a:pt x="10949101" y="6099856"/>
                  <a:pt x="10378087" y="6099856"/>
                </a:cubicBezTo>
                <a:lnTo>
                  <a:pt x="5706738" y="6099856"/>
                </a:lnTo>
                <a:lnTo>
                  <a:pt x="5004000" y="6099856"/>
                </a:lnTo>
                <a:lnTo>
                  <a:pt x="257" y="6099856"/>
                </a:lnTo>
                <a:lnTo>
                  <a:pt x="257" y="3026481"/>
                </a:lnTo>
                <a:lnTo>
                  <a:pt x="0" y="302648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2D6EA362-9137-45DF-BEE4-B691A8719B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white">
          <a:xfrm>
            <a:off x="1096246" y="1747837"/>
            <a:ext cx="10007600" cy="1614312"/>
          </a:xfrm>
          <a:prstGeom prst="rect">
            <a:avLst/>
          </a:prstGeom>
        </p:spPr>
        <p:txBody>
          <a:bodyPr anchor="b"/>
          <a:lstStyle>
            <a:lvl1pPr algn="ctr">
              <a:defRPr sz="3500" b="1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Klicka för att lägga till rubrik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81D78077-8D23-4A9C-AD57-B41C92D6A8D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 bwMode="white">
          <a:xfrm>
            <a:off x="1096246" y="3559879"/>
            <a:ext cx="10024267" cy="1500187"/>
          </a:xfrm>
        </p:spPr>
        <p:txBody>
          <a:bodyPr/>
          <a:lstStyle>
            <a:lvl1pPr marL="0" indent="0" algn="ctr">
              <a:buNone/>
              <a:defRPr sz="22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dirty="0"/>
              <a:t>Klicka för att lägga till underrubrik</a:t>
            </a:r>
          </a:p>
        </p:txBody>
      </p:sp>
      <p:sp>
        <p:nvSpPr>
          <p:cNvPr id="6" name="Platshållare för datum 5">
            <a:extLst>
              <a:ext uri="{FF2B5EF4-FFF2-40B4-BE49-F238E27FC236}">
                <a16:creationId xmlns:a16="http://schemas.microsoft.com/office/drawing/2014/main" id="{DBF08389-4E2E-AF65-054E-C982BA7B58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901364" y="136525"/>
            <a:ext cx="900071" cy="141687"/>
          </a:xfrm>
        </p:spPr>
        <p:txBody>
          <a:bodyPr/>
          <a:lstStyle/>
          <a:p>
            <a:r>
              <a:rPr lang="sv-SE"/>
              <a:t>2025-06-13</a:t>
            </a:r>
            <a:endParaRPr lang="sv-SE" dirty="0"/>
          </a:p>
        </p:txBody>
      </p:sp>
      <p:sp>
        <p:nvSpPr>
          <p:cNvPr id="7" name="Platshållare för sidfot 6">
            <a:extLst>
              <a:ext uri="{FF2B5EF4-FFF2-40B4-BE49-F238E27FC236}">
                <a16:creationId xmlns:a16="http://schemas.microsoft.com/office/drawing/2014/main" id="{0A5E5F6E-C97D-A4DC-263A-27783D57B0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Sofia Wallin, PhD and SLP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51449841"/>
      </p:ext>
    </p:extLst>
  </p:cSld>
  <p:clrMapOvr>
    <a:masterClrMapping/>
  </p:clrMapOvr>
  <p:hf sldNum="0" hdr="0" ftr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ubrik, innehåll och ljusbrun bak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ihandsfigur 8">
            <a:extLst>
              <a:ext uri="{FF2B5EF4-FFF2-40B4-BE49-F238E27FC236}">
                <a16:creationId xmlns:a16="http://schemas.microsoft.com/office/drawing/2014/main" id="{10365128-BE3A-9023-B089-D90E504B35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black">
          <a:xfrm>
            <a:off x="389262" y="380997"/>
            <a:ext cx="11412000" cy="6099856"/>
          </a:xfrm>
          <a:custGeom>
            <a:avLst/>
            <a:gdLst>
              <a:gd name="connsiteX0" fmla="*/ 0 w 11412000"/>
              <a:gd name="connsiteY0" fmla="*/ 0 h 6099856"/>
              <a:gd name="connsiteX1" fmla="*/ 11412000 w 11412000"/>
              <a:gd name="connsiteY1" fmla="*/ 0 h 6099856"/>
              <a:gd name="connsiteX2" fmla="*/ 11412000 w 11412000"/>
              <a:gd name="connsiteY2" fmla="*/ 1400466 h 6099856"/>
              <a:gd name="connsiteX3" fmla="*/ 11412000 w 11412000"/>
              <a:gd name="connsiteY3" fmla="*/ 3026481 h 6099856"/>
              <a:gd name="connsiteX4" fmla="*/ 11412000 w 11412000"/>
              <a:gd name="connsiteY4" fmla="*/ 3606802 h 6099856"/>
              <a:gd name="connsiteX5" fmla="*/ 11412000 w 11412000"/>
              <a:gd name="connsiteY5" fmla="*/ 5065943 h 6099856"/>
              <a:gd name="connsiteX6" fmla="*/ 10378087 w 11412000"/>
              <a:gd name="connsiteY6" fmla="*/ 6099856 h 6099856"/>
              <a:gd name="connsiteX7" fmla="*/ 5706738 w 11412000"/>
              <a:gd name="connsiteY7" fmla="*/ 6099856 h 6099856"/>
              <a:gd name="connsiteX8" fmla="*/ 5004000 w 11412000"/>
              <a:gd name="connsiteY8" fmla="*/ 6099856 h 6099856"/>
              <a:gd name="connsiteX9" fmla="*/ 257 w 11412000"/>
              <a:gd name="connsiteY9" fmla="*/ 6099856 h 6099856"/>
              <a:gd name="connsiteX10" fmla="*/ 257 w 11412000"/>
              <a:gd name="connsiteY10" fmla="*/ 3026481 h 6099856"/>
              <a:gd name="connsiteX11" fmla="*/ 0 w 11412000"/>
              <a:gd name="connsiteY11" fmla="*/ 3026481 h 6099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412000" h="6099856">
                <a:moveTo>
                  <a:pt x="0" y="0"/>
                </a:moveTo>
                <a:lnTo>
                  <a:pt x="11412000" y="0"/>
                </a:lnTo>
                <a:lnTo>
                  <a:pt x="11412000" y="1400466"/>
                </a:lnTo>
                <a:lnTo>
                  <a:pt x="11412000" y="3026481"/>
                </a:lnTo>
                <a:lnTo>
                  <a:pt x="11412000" y="3606802"/>
                </a:lnTo>
                <a:lnTo>
                  <a:pt x="11412000" y="5065943"/>
                </a:lnTo>
                <a:cubicBezTo>
                  <a:pt x="11412000" y="5636957"/>
                  <a:pt x="10949101" y="6099856"/>
                  <a:pt x="10378087" y="6099856"/>
                </a:cubicBezTo>
                <a:lnTo>
                  <a:pt x="5706738" y="6099856"/>
                </a:lnTo>
                <a:lnTo>
                  <a:pt x="5004000" y="6099856"/>
                </a:lnTo>
                <a:lnTo>
                  <a:pt x="257" y="6099856"/>
                </a:lnTo>
                <a:lnTo>
                  <a:pt x="257" y="3026481"/>
                </a:lnTo>
                <a:lnTo>
                  <a:pt x="0" y="3026481"/>
                </a:lnTo>
                <a:close/>
              </a:path>
            </a:pathLst>
          </a:custGeom>
          <a:solidFill>
            <a:srgbClr val="E7E1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C3055DF0-CE61-81D0-5CCD-066F717630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97554" y="921600"/>
            <a:ext cx="10046304" cy="1047750"/>
          </a:xfrm>
          <a:prstGeom prst="rect">
            <a:avLst/>
          </a:prstGeom>
        </p:spPr>
        <p:txBody>
          <a:bodyPr anchor="t" anchorCtr="0"/>
          <a:lstStyle>
            <a:lvl1pPr>
              <a:defRPr sz="3300"/>
            </a:lvl1pPr>
          </a:lstStyle>
          <a:p>
            <a:r>
              <a:rPr lang="sv-SE" dirty="0"/>
              <a:t>Klicka för att lägga till rubrik</a:t>
            </a:r>
          </a:p>
        </p:txBody>
      </p:sp>
      <p:sp>
        <p:nvSpPr>
          <p:cNvPr id="8" name="Platshållare för innehåll 13">
            <a:extLst>
              <a:ext uri="{FF2B5EF4-FFF2-40B4-BE49-F238E27FC236}">
                <a16:creationId xmlns:a16="http://schemas.microsoft.com/office/drawing/2014/main" id="{2BD858AF-B70F-D693-F33B-D59915C4884E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1096246" y="2098800"/>
            <a:ext cx="10047600" cy="3311999"/>
          </a:xfrm>
        </p:spPr>
        <p:txBody>
          <a:bodyPr/>
          <a:lstStyle/>
          <a:p>
            <a:pPr lvl="0"/>
            <a:r>
              <a:rPr lang="sv-SE" noProof="0" dirty="0"/>
              <a:t>Skriv text här</a:t>
            </a:r>
          </a:p>
          <a:p>
            <a:pPr lvl="1"/>
            <a:r>
              <a:rPr lang="sv-SE" noProof="0" dirty="0"/>
              <a:t>Skriv text här</a:t>
            </a:r>
          </a:p>
          <a:p>
            <a:pPr lvl="2"/>
            <a:r>
              <a:rPr lang="sv-SE" noProof="0" dirty="0"/>
              <a:t>Skriv text här</a:t>
            </a:r>
          </a:p>
        </p:txBody>
      </p:sp>
      <p:sp>
        <p:nvSpPr>
          <p:cNvPr id="4" name="Platshållare för datum 8">
            <a:extLst>
              <a:ext uri="{FF2B5EF4-FFF2-40B4-BE49-F238E27FC236}">
                <a16:creationId xmlns:a16="http://schemas.microsoft.com/office/drawing/2014/main" id="{9CDA653E-A9D2-7B0C-271B-390806B793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901364" y="136525"/>
            <a:ext cx="900071" cy="14168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r>
              <a:rPr lang="sv-SE"/>
              <a:t>2025-06-13</a:t>
            </a:r>
            <a:endParaRPr lang="sv-SE" dirty="0"/>
          </a:p>
        </p:txBody>
      </p:sp>
      <p:sp>
        <p:nvSpPr>
          <p:cNvPr id="5" name="Platshållare för sidfot 3">
            <a:extLst>
              <a:ext uri="{FF2B5EF4-FFF2-40B4-BE49-F238E27FC236}">
                <a16:creationId xmlns:a16="http://schemas.microsoft.com/office/drawing/2014/main" id="{31323E2F-62ED-EA18-5CB9-BC300697ACF3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389466" y="136525"/>
            <a:ext cx="4125383" cy="141687"/>
          </a:xfrm>
        </p:spPr>
        <p:txBody>
          <a:bodyPr/>
          <a:lstStyle/>
          <a:p>
            <a:r>
              <a:rPr lang="en-US"/>
              <a:t>Sofia Wallin, PhD and SLP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224621121"/>
      </p:ext>
    </p:extLst>
  </p:cSld>
  <p:clrMapOvr>
    <a:masterClrMapping/>
  </p:clrMapOvr>
  <p:hf sldNum="0" hdr="0" ftr="0"/>
  <p:extLst>
    <p:ext uri="{DCECCB84-F9BA-43D5-87BE-67443E8EF086}">
      <p15:sldGuideLst xmlns:p15="http://schemas.microsoft.com/office/powerpoint/2012/main">
        <p15:guide id="1" orient="horz" pos="1321">
          <p15:clr>
            <a:srgbClr val="FBAE40"/>
          </p15:clr>
        </p15:guide>
        <p15:guide id="2" pos="688">
          <p15:clr>
            <a:srgbClr val="FBAE40"/>
          </p15:clr>
        </p15:guide>
        <p15:guide id="3" orient="horz" pos="572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ubrik, innehåll och ljusblå bak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ihandsfigur 7">
            <a:extLst>
              <a:ext uri="{FF2B5EF4-FFF2-40B4-BE49-F238E27FC236}">
                <a16:creationId xmlns:a16="http://schemas.microsoft.com/office/drawing/2014/main" id="{8E45FC93-1C41-63EC-574B-533DF6E793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black">
          <a:xfrm>
            <a:off x="389262" y="380997"/>
            <a:ext cx="11412000" cy="6099856"/>
          </a:xfrm>
          <a:custGeom>
            <a:avLst/>
            <a:gdLst>
              <a:gd name="connsiteX0" fmla="*/ 0 w 11412000"/>
              <a:gd name="connsiteY0" fmla="*/ 0 h 6099856"/>
              <a:gd name="connsiteX1" fmla="*/ 11412000 w 11412000"/>
              <a:gd name="connsiteY1" fmla="*/ 0 h 6099856"/>
              <a:gd name="connsiteX2" fmla="*/ 11412000 w 11412000"/>
              <a:gd name="connsiteY2" fmla="*/ 1400466 h 6099856"/>
              <a:gd name="connsiteX3" fmla="*/ 11412000 w 11412000"/>
              <a:gd name="connsiteY3" fmla="*/ 3026481 h 6099856"/>
              <a:gd name="connsiteX4" fmla="*/ 11412000 w 11412000"/>
              <a:gd name="connsiteY4" fmla="*/ 3606802 h 6099856"/>
              <a:gd name="connsiteX5" fmla="*/ 11412000 w 11412000"/>
              <a:gd name="connsiteY5" fmla="*/ 5065943 h 6099856"/>
              <a:gd name="connsiteX6" fmla="*/ 10378087 w 11412000"/>
              <a:gd name="connsiteY6" fmla="*/ 6099856 h 6099856"/>
              <a:gd name="connsiteX7" fmla="*/ 5706738 w 11412000"/>
              <a:gd name="connsiteY7" fmla="*/ 6099856 h 6099856"/>
              <a:gd name="connsiteX8" fmla="*/ 5004000 w 11412000"/>
              <a:gd name="connsiteY8" fmla="*/ 6099856 h 6099856"/>
              <a:gd name="connsiteX9" fmla="*/ 257 w 11412000"/>
              <a:gd name="connsiteY9" fmla="*/ 6099856 h 6099856"/>
              <a:gd name="connsiteX10" fmla="*/ 257 w 11412000"/>
              <a:gd name="connsiteY10" fmla="*/ 3026481 h 6099856"/>
              <a:gd name="connsiteX11" fmla="*/ 0 w 11412000"/>
              <a:gd name="connsiteY11" fmla="*/ 3026481 h 6099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412000" h="6099856">
                <a:moveTo>
                  <a:pt x="0" y="0"/>
                </a:moveTo>
                <a:lnTo>
                  <a:pt x="11412000" y="0"/>
                </a:lnTo>
                <a:lnTo>
                  <a:pt x="11412000" y="1400466"/>
                </a:lnTo>
                <a:lnTo>
                  <a:pt x="11412000" y="3026481"/>
                </a:lnTo>
                <a:lnTo>
                  <a:pt x="11412000" y="3606802"/>
                </a:lnTo>
                <a:lnTo>
                  <a:pt x="11412000" y="5065943"/>
                </a:lnTo>
                <a:cubicBezTo>
                  <a:pt x="11412000" y="5636957"/>
                  <a:pt x="10949101" y="6099856"/>
                  <a:pt x="10378087" y="6099856"/>
                </a:cubicBezTo>
                <a:lnTo>
                  <a:pt x="5706738" y="6099856"/>
                </a:lnTo>
                <a:lnTo>
                  <a:pt x="5004000" y="6099856"/>
                </a:lnTo>
                <a:lnTo>
                  <a:pt x="257" y="6099856"/>
                </a:lnTo>
                <a:lnTo>
                  <a:pt x="257" y="3026481"/>
                </a:lnTo>
                <a:lnTo>
                  <a:pt x="0" y="3026481"/>
                </a:lnTo>
                <a:close/>
              </a:path>
            </a:pathLst>
          </a:custGeom>
          <a:solidFill>
            <a:srgbClr val="B3EB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C3055DF0-CE61-81D0-5CCD-066F717630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97554" y="921600"/>
            <a:ext cx="10046304" cy="1047750"/>
          </a:xfrm>
          <a:prstGeom prst="rect">
            <a:avLst/>
          </a:prstGeom>
        </p:spPr>
        <p:txBody>
          <a:bodyPr anchor="t" anchorCtr="0"/>
          <a:lstStyle>
            <a:lvl1pPr>
              <a:defRPr sz="3300"/>
            </a:lvl1pPr>
          </a:lstStyle>
          <a:p>
            <a:r>
              <a:rPr lang="sv-SE" dirty="0"/>
              <a:t>Klicka för att lägga till rubrik</a:t>
            </a:r>
          </a:p>
        </p:txBody>
      </p:sp>
      <p:sp>
        <p:nvSpPr>
          <p:cNvPr id="7" name="Platshållare för innehåll 13">
            <a:extLst>
              <a:ext uri="{FF2B5EF4-FFF2-40B4-BE49-F238E27FC236}">
                <a16:creationId xmlns:a16="http://schemas.microsoft.com/office/drawing/2014/main" id="{94CB0FC2-1D05-5EE5-C07F-D00BCBF5FC5E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1096246" y="2098800"/>
            <a:ext cx="10047600" cy="3311999"/>
          </a:xfrm>
        </p:spPr>
        <p:txBody>
          <a:bodyPr/>
          <a:lstStyle/>
          <a:p>
            <a:pPr lvl="0"/>
            <a:r>
              <a:rPr lang="sv-SE" noProof="0" dirty="0"/>
              <a:t>Skriv text här</a:t>
            </a:r>
          </a:p>
          <a:p>
            <a:pPr lvl="1"/>
            <a:r>
              <a:rPr lang="sv-SE" noProof="0" dirty="0"/>
              <a:t>Skriv text här</a:t>
            </a:r>
          </a:p>
          <a:p>
            <a:pPr lvl="2"/>
            <a:r>
              <a:rPr lang="sv-SE" noProof="0" dirty="0"/>
              <a:t>Skriv text här</a:t>
            </a:r>
          </a:p>
        </p:txBody>
      </p:sp>
      <p:sp>
        <p:nvSpPr>
          <p:cNvPr id="4" name="Platshållare för datum 8">
            <a:extLst>
              <a:ext uri="{FF2B5EF4-FFF2-40B4-BE49-F238E27FC236}">
                <a16:creationId xmlns:a16="http://schemas.microsoft.com/office/drawing/2014/main" id="{FDF25A28-EFF4-2C18-2EED-1C79B759C7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901364" y="136525"/>
            <a:ext cx="900071" cy="14168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r>
              <a:rPr lang="sv-SE"/>
              <a:t>2025-06-13</a:t>
            </a:r>
            <a:endParaRPr lang="sv-SE" dirty="0"/>
          </a:p>
        </p:txBody>
      </p:sp>
      <p:sp>
        <p:nvSpPr>
          <p:cNvPr id="5" name="Platshållare för sidfot 3">
            <a:extLst>
              <a:ext uri="{FF2B5EF4-FFF2-40B4-BE49-F238E27FC236}">
                <a16:creationId xmlns:a16="http://schemas.microsoft.com/office/drawing/2014/main" id="{5A2D28AB-516C-20D2-77EF-C6890456F2DC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389466" y="136525"/>
            <a:ext cx="4125383" cy="141687"/>
          </a:xfrm>
        </p:spPr>
        <p:txBody>
          <a:bodyPr/>
          <a:lstStyle/>
          <a:p>
            <a:r>
              <a:rPr lang="en-US"/>
              <a:t>Sofia Wallin, PhD and SLP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094073426"/>
      </p:ext>
    </p:extLst>
  </p:cSld>
  <p:clrMapOvr>
    <a:masterClrMapping/>
  </p:clrMapOvr>
  <p:hf sldNum="0" hdr="0" ftr="0"/>
  <p:extLst>
    <p:ext uri="{DCECCB84-F9BA-43D5-87BE-67443E8EF086}">
      <p15:sldGuideLst xmlns:p15="http://schemas.microsoft.com/office/powerpoint/2012/main">
        <p15:guide id="1" orient="horz" pos="1321">
          <p15:clr>
            <a:srgbClr val="FBAE40"/>
          </p15:clr>
        </p15:guide>
        <p15:guide id="2" pos="688">
          <p15:clr>
            <a:srgbClr val="FBAE40"/>
          </p15:clr>
        </p15:guide>
        <p15:guide id="3" orient="horz" pos="572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ubrik 1">
            <a:extLst>
              <a:ext uri="{FF2B5EF4-FFF2-40B4-BE49-F238E27FC236}">
                <a16:creationId xmlns:a16="http://schemas.microsoft.com/office/drawing/2014/main" id="{050E4984-72D7-4301-01B4-DD9D8D47E6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97554" y="136800"/>
            <a:ext cx="10046304" cy="1576800"/>
          </a:xfrm>
          <a:prstGeom prst="rect">
            <a:avLst/>
          </a:prstGeom>
        </p:spPr>
        <p:txBody>
          <a:bodyPr anchor="ctr" anchorCtr="0"/>
          <a:lstStyle>
            <a:lvl1pPr>
              <a:defRPr sz="3300"/>
            </a:lvl1pPr>
          </a:lstStyle>
          <a:p>
            <a:r>
              <a:rPr lang="sv-SE" dirty="0"/>
              <a:t>Klicka för att lägga till rubrik</a:t>
            </a:r>
          </a:p>
        </p:txBody>
      </p:sp>
      <p:sp>
        <p:nvSpPr>
          <p:cNvPr id="16" name="Platshållare för innehåll 15">
            <a:extLst>
              <a:ext uri="{FF2B5EF4-FFF2-40B4-BE49-F238E27FC236}">
                <a16:creationId xmlns:a16="http://schemas.microsoft.com/office/drawing/2014/main" id="{B4B41505-5F42-3231-B20D-EBA3B666EBA0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389262" y="1781464"/>
            <a:ext cx="11412000" cy="4690734"/>
          </a:xfrm>
          <a:custGeom>
            <a:avLst/>
            <a:gdLst>
              <a:gd name="connsiteX0" fmla="*/ 0 w 11412000"/>
              <a:gd name="connsiteY0" fmla="*/ 0 h 4690734"/>
              <a:gd name="connsiteX1" fmla="*/ 11412000 w 11412000"/>
              <a:gd name="connsiteY1" fmla="*/ 0 h 4690734"/>
              <a:gd name="connsiteX2" fmla="*/ 11412000 w 11412000"/>
              <a:gd name="connsiteY2" fmla="*/ 315623 h 4690734"/>
              <a:gd name="connsiteX3" fmla="*/ 11412000 w 11412000"/>
              <a:gd name="connsiteY3" fmla="*/ 2796646 h 4690734"/>
              <a:gd name="connsiteX4" fmla="*/ 11412000 w 11412000"/>
              <a:gd name="connsiteY4" fmla="*/ 3679296 h 4690734"/>
              <a:gd name="connsiteX5" fmla="*/ 10400562 w 11412000"/>
              <a:gd name="connsiteY5" fmla="*/ 4690734 h 4690734"/>
              <a:gd name="connsiteX6" fmla="*/ 0 w 11412000"/>
              <a:gd name="connsiteY6" fmla="*/ 4690734 h 4690734"/>
              <a:gd name="connsiteX7" fmla="*/ 0 w 11412000"/>
              <a:gd name="connsiteY7" fmla="*/ 3902492 h 4690734"/>
              <a:gd name="connsiteX8" fmla="*/ 0 w 11412000"/>
              <a:gd name="connsiteY8" fmla="*/ 2796646 h 4690734"/>
              <a:gd name="connsiteX9" fmla="*/ 0 w 11412000"/>
              <a:gd name="connsiteY9" fmla="*/ 1327061 h 4690734"/>
              <a:gd name="connsiteX10" fmla="*/ 0 w 11412000"/>
              <a:gd name="connsiteY10" fmla="*/ 315623 h 4690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412000" h="4690734">
                <a:moveTo>
                  <a:pt x="0" y="0"/>
                </a:moveTo>
                <a:lnTo>
                  <a:pt x="11412000" y="0"/>
                </a:lnTo>
                <a:lnTo>
                  <a:pt x="11412000" y="315623"/>
                </a:lnTo>
                <a:lnTo>
                  <a:pt x="11412000" y="2796646"/>
                </a:lnTo>
                <a:lnTo>
                  <a:pt x="11412000" y="3679296"/>
                </a:lnTo>
                <a:cubicBezTo>
                  <a:pt x="11412000" y="4237898"/>
                  <a:pt x="10959164" y="4690734"/>
                  <a:pt x="10400562" y="4690734"/>
                </a:cubicBezTo>
                <a:lnTo>
                  <a:pt x="0" y="4690734"/>
                </a:lnTo>
                <a:lnTo>
                  <a:pt x="0" y="3902492"/>
                </a:lnTo>
                <a:lnTo>
                  <a:pt x="0" y="2796646"/>
                </a:lnTo>
                <a:lnTo>
                  <a:pt x="0" y="1327061"/>
                </a:lnTo>
                <a:lnTo>
                  <a:pt x="0" y="31562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2520000" tIns="1188000">
            <a:no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sv-SE" dirty="0"/>
              <a:t>Klicka på en ikon för att lägga till innehåll</a:t>
            </a:r>
          </a:p>
        </p:txBody>
      </p:sp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625E6907-50BC-FFF4-F6B9-BF2B7373C4A2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10901364" y="136525"/>
            <a:ext cx="900071" cy="141687"/>
          </a:xfrm>
        </p:spPr>
        <p:txBody>
          <a:bodyPr/>
          <a:lstStyle/>
          <a:p>
            <a:r>
              <a:rPr lang="sv-SE"/>
              <a:t>2025-06-13</a:t>
            </a:r>
            <a:endParaRPr lang="sv-SE" dirty="0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2F1EC206-E47A-5E7F-9581-B76ADE31A8FE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Sofia Wallin, PhD and SLP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291635582"/>
      </p:ext>
    </p:extLst>
  </p:cSld>
  <p:clrMapOvr>
    <a:masterClrMapping/>
  </p:clrMapOvr>
  <p:hf sldNum="0" hdr="0" ftr="0"/>
  <p:extLst>
    <p:ext uri="{DCECCB84-F9BA-43D5-87BE-67443E8EF086}">
      <p15:sldGuideLst xmlns:p15="http://schemas.microsoft.com/office/powerpoint/2012/main">
        <p15:guide id="1" orient="horz" pos="1117">
          <p15:clr>
            <a:srgbClr val="FBAE40"/>
          </p15:clr>
        </p15:guide>
        <p15:guide id="3" pos="688">
          <p15:clr>
            <a:srgbClr val="FBAE40"/>
          </p15:clr>
        </p15:guide>
        <p15:guide id="4" orient="horz" pos="73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ubrik och innehåll på färgade kvirk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55E3AAB-12A9-A04E-8260-E75A7CCE4DF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97554" y="136800"/>
            <a:ext cx="10046304" cy="1576800"/>
          </a:xfrm>
          <a:prstGeom prst="rect">
            <a:avLst/>
          </a:prstGeom>
        </p:spPr>
        <p:txBody>
          <a:bodyPr anchor="ctr" anchorCtr="0"/>
          <a:lstStyle>
            <a:lvl1pPr>
              <a:defRPr sz="3300"/>
            </a:lvl1pPr>
          </a:lstStyle>
          <a:p>
            <a:r>
              <a:rPr lang="sv-SE" dirty="0"/>
              <a:t>Klicka för att lägga till rubrik</a:t>
            </a:r>
          </a:p>
        </p:txBody>
      </p:sp>
      <p:sp>
        <p:nvSpPr>
          <p:cNvPr id="13" name="Frihandsfigur 12">
            <a:extLst>
              <a:ext uri="{FF2B5EF4-FFF2-40B4-BE49-F238E27FC236}">
                <a16:creationId xmlns:a16="http://schemas.microsoft.com/office/drawing/2014/main" id="{F1284168-8C33-D9FB-4B28-91885C0AC0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89519" y="1781464"/>
            <a:ext cx="5706481" cy="4699390"/>
          </a:xfrm>
          <a:custGeom>
            <a:avLst/>
            <a:gdLst>
              <a:gd name="connsiteX0" fmla="*/ 0 w 5706481"/>
              <a:gd name="connsiteY0" fmla="*/ 4699390 h 4699390"/>
              <a:gd name="connsiteX1" fmla="*/ 4672568 w 5706481"/>
              <a:gd name="connsiteY1" fmla="*/ 4699390 h 4699390"/>
              <a:gd name="connsiteX2" fmla="*/ 5706481 w 5706481"/>
              <a:gd name="connsiteY2" fmla="*/ 3665477 h 4699390"/>
              <a:gd name="connsiteX3" fmla="*/ 5706481 w 5706481"/>
              <a:gd name="connsiteY3" fmla="*/ 2993736 h 4699390"/>
              <a:gd name="connsiteX4" fmla="*/ 5706481 w 5706481"/>
              <a:gd name="connsiteY4" fmla="*/ 0 h 4699390"/>
              <a:gd name="connsiteX5" fmla="*/ 0 w 5706481"/>
              <a:gd name="connsiteY5" fmla="*/ 0 h 4699390"/>
              <a:gd name="connsiteX6" fmla="*/ 0 w 5706481"/>
              <a:gd name="connsiteY6" fmla="*/ 2993736 h 4699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06481" h="4699390">
                <a:moveTo>
                  <a:pt x="0" y="4699390"/>
                </a:moveTo>
                <a:lnTo>
                  <a:pt x="4672568" y="4699390"/>
                </a:lnTo>
                <a:cubicBezTo>
                  <a:pt x="5243582" y="4699390"/>
                  <a:pt x="5706481" y="4236491"/>
                  <a:pt x="5706481" y="3665477"/>
                </a:cubicBezTo>
                <a:lnTo>
                  <a:pt x="5706481" y="2993736"/>
                </a:lnTo>
                <a:lnTo>
                  <a:pt x="5706481" y="0"/>
                </a:lnTo>
                <a:lnTo>
                  <a:pt x="0" y="0"/>
                </a:lnTo>
                <a:lnTo>
                  <a:pt x="0" y="2993736"/>
                </a:lnTo>
                <a:close/>
              </a:path>
            </a:pathLst>
          </a:custGeom>
          <a:solidFill>
            <a:srgbClr val="E7E1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sv-SE"/>
          </a:p>
        </p:txBody>
      </p:sp>
      <p:sp>
        <p:nvSpPr>
          <p:cNvPr id="11" name="Frihandsfigur 10">
            <a:extLst>
              <a:ext uri="{FF2B5EF4-FFF2-40B4-BE49-F238E27FC236}">
                <a16:creationId xmlns:a16="http://schemas.microsoft.com/office/drawing/2014/main" id="{54438EFD-492A-32FF-62FD-AE7CE2FA82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094800" y="1781464"/>
            <a:ext cx="5706481" cy="4699390"/>
          </a:xfrm>
          <a:custGeom>
            <a:avLst/>
            <a:gdLst>
              <a:gd name="connsiteX0" fmla="*/ 0 w 5706481"/>
              <a:gd name="connsiteY0" fmla="*/ 4699390 h 4699390"/>
              <a:gd name="connsiteX1" fmla="*/ 5706481 w 5706481"/>
              <a:gd name="connsiteY1" fmla="*/ 4699390 h 4699390"/>
              <a:gd name="connsiteX2" fmla="*/ 5706481 w 5706481"/>
              <a:gd name="connsiteY2" fmla="*/ 1705654 h 4699390"/>
              <a:gd name="connsiteX3" fmla="*/ 5706481 w 5706481"/>
              <a:gd name="connsiteY3" fmla="*/ 1033913 h 4699390"/>
              <a:gd name="connsiteX4" fmla="*/ 4672568 w 5706481"/>
              <a:gd name="connsiteY4" fmla="*/ 0 h 4699390"/>
              <a:gd name="connsiteX5" fmla="*/ 0 w 5706481"/>
              <a:gd name="connsiteY5" fmla="*/ 0 h 4699390"/>
              <a:gd name="connsiteX6" fmla="*/ 0 w 5706481"/>
              <a:gd name="connsiteY6" fmla="*/ 1705654 h 4699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06481" h="4699390">
                <a:moveTo>
                  <a:pt x="0" y="4699390"/>
                </a:moveTo>
                <a:lnTo>
                  <a:pt x="5706481" y="4699390"/>
                </a:lnTo>
                <a:lnTo>
                  <a:pt x="5706481" y="1705654"/>
                </a:lnTo>
                <a:lnTo>
                  <a:pt x="5706481" y="1033913"/>
                </a:lnTo>
                <a:cubicBezTo>
                  <a:pt x="5706481" y="462899"/>
                  <a:pt x="5243582" y="0"/>
                  <a:pt x="4672568" y="0"/>
                </a:cubicBezTo>
                <a:lnTo>
                  <a:pt x="0" y="0"/>
                </a:lnTo>
                <a:lnTo>
                  <a:pt x="0" y="1705654"/>
                </a:lnTo>
                <a:close/>
              </a:path>
            </a:pathLst>
          </a:custGeom>
          <a:solidFill>
            <a:srgbClr val="B3EB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sv-SE"/>
          </a:p>
        </p:txBody>
      </p:sp>
      <p:sp>
        <p:nvSpPr>
          <p:cNvPr id="9" name="Platshållare för innehåll 13">
            <a:extLst>
              <a:ext uri="{FF2B5EF4-FFF2-40B4-BE49-F238E27FC236}">
                <a16:creationId xmlns:a16="http://schemas.microsoft.com/office/drawing/2014/main" id="{B425399A-86C0-B3F6-7654-19871C3B4CC3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1096247" y="2290034"/>
            <a:ext cx="4104832" cy="3311526"/>
          </a:xfrm>
        </p:spPr>
        <p:txBody>
          <a:bodyPr/>
          <a:lstStyle/>
          <a:p>
            <a:pPr lvl="0"/>
            <a:r>
              <a:rPr lang="sv-SE" noProof="0" dirty="0"/>
              <a:t>Skriv text här</a:t>
            </a:r>
          </a:p>
          <a:p>
            <a:pPr lvl="1"/>
            <a:r>
              <a:rPr lang="sv-SE" noProof="0" dirty="0"/>
              <a:t>Skriv text här</a:t>
            </a:r>
          </a:p>
          <a:p>
            <a:pPr lvl="2"/>
            <a:r>
              <a:rPr lang="sv-SE" noProof="0" dirty="0"/>
              <a:t>Skriv text här</a:t>
            </a:r>
          </a:p>
        </p:txBody>
      </p:sp>
      <p:sp>
        <p:nvSpPr>
          <p:cNvPr id="10" name="Platshållare för innehåll 13">
            <a:extLst>
              <a:ext uri="{FF2B5EF4-FFF2-40B4-BE49-F238E27FC236}">
                <a16:creationId xmlns:a16="http://schemas.microsoft.com/office/drawing/2014/main" id="{D445F917-557C-D134-75C0-78BD5B68B028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6780213" y="2290034"/>
            <a:ext cx="4104000" cy="3311526"/>
          </a:xfrm>
        </p:spPr>
        <p:txBody>
          <a:bodyPr/>
          <a:lstStyle/>
          <a:p>
            <a:pPr lvl="0"/>
            <a:r>
              <a:rPr lang="sv-SE" noProof="0" dirty="0"/>
              <a:t>Skriv text här</a:t>
            </a:r>
          </a:p>
          <a:p>
            <a:pPr lvl="1"/>
            <a:r>
              <a:rPr lang="sv-SE" noProof="0" dirty="0"/>
              <a:t>Skriv text här</a:t>
            </a:r>
          </a:p>
          <a:p>
            <a:pPr lvl="2"/>
            <a:r>
              <a:rPr lang="sv-SE" noProof="0" dirty="0"/>
              <a:t>Skriv text här</a:t>
            </a:r>
          </a:p>
        </p:txBody>
      </p:sp>
      <p:sp>
        <p:nvSpPr>
          <p:cNvPr id="7" name="Platshållare för datum 8">
            <a:extLst>
              <a:ext uri="{FF2B5EF4-FFF2-40B4-BE49-F238E27FC236}">
                <a16:creationId xmlns:a16="http://schemas.microsoft.com/office/drawing/2014/main" id="{F98A9FDB-D783-93C0-3FDA-68EEFE67AA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901364" y="136525"/>
            <a:ext cx="900071" cy="14168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r>
              <a:rPr lang="sv-SE"/>
              <a:t>2025-06-13</a:t>
            </a:r>
            <a:endParaRPr lang="sv-SE" dirty="0"/>
          </a:p>
        </p:txBody>
      </p:sp>
      <p:sp>
        <p:nvSpPr>
          <p:cNvPr id="8" name="Platshållare för sidfot 3">
            <a:extLst>
              <a:ext uri="{FF2B5EF4-FFF2-40B4-BE49-F238E27FC236}">
                <a16:creationId xmlns:a16="http://schemas.microsoft.com/office/drawing/2014/main" id="{08862FE1-3D22-B33D-742F-A540510F0B7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389466" y="136525"/>
            <a:ext cx="4125383" cy="141687"/>
          </a:xfrm>
        </p:spPr>
        <p:txBody>
          <a:bodyPr/>
          <a:lstStyle/>
          <a:p>
            <a:r>
              <a:rPr lang="en-US"/>
              <a:t>Sofia Wallin, PhD and SLP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407489940"/>
      </p:ext>
    </p:extLst>
  </p:cSld>
  <p:clrMapOvr>
    <a:masterClrMapping/>
  </p:clrMapOvr>
  <p:hf sldNum="0" hdr="0" ftr="0"/>
  <p:extLst>
    <p:ext uri="{DCECCB84-F9BA-43D5-87BE-67443E8EF086}">
      <p15:sldGuideLst xmlns:p15="http://schemas.microsoft.com/office/powerpoint/2012/main">
        <p15:guide id="2" pos="4271">
          <p15:clr>
            <a:srgbClr val="FBAE40"/>
          </p15:clr>
        </p15:guide>
        <p15:guide id="3" orient="horz" pos="1434">
          <p15:clr>
            <a:srgbClr val="FBAE40"/>
          </p15:clr>
        </p15:guide>
        <p15:guide id="4" pos="688">
          <p15:clr>
            <a:srgbClr val="FBAE40"/>
          </p15:clr>
        </p15:guide>
        <p15:guide id="5" orient="horz" pos="73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ubrikbild me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258EC79-F416-4E3D-A67E-4A13E800458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79401" y="1152048"/>
            <a:ext cx="5737196" cy="2387600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110000"/>
              </a:lnSpc>
              <a:defRPr sz="3500" b="1"/>
            </a:lvl1pPr>
          </a:lstStyle>
          <a:p>
            <a:r>
              <a:rPr lang="sv-SE" dirty="0"/>
              <a:t>Klicka för att lägga till rubrik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0B04F11C-8931-4F2C-862F-B58C9926FB1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82446" y="3683107"/>
            <a:ext cx="5737196" cy="1683433"/>
          </a:xfrm>
        </p:spPr>
        <p:txBody>
          <a:bodyPr/>
          <a:lstStyle>
            <a:lvl1pPr marL="0" indent="0" algn="l">
              <a:buNone/>
              <a:defRPr sz="2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Klicka för att lägga till underrubrik</a:t>
            </a:r>
          </a:p>
        </p:txBody>
      </p:sp>
      <p:sp>
        <p:nvSpPr>
          <p:cNvPr id="15" name="Platshållare för bild 14">
            <a:extLst>
              <a:ext uri="{FF2B5EF4-FFF2-40B4-BE49-F238E27FC236}">
                <a16:creationId xmlns:a16="http://schemas.microsoft.com/office/drawing/2014/main" id="{7930A342-B92A-082F-5C3D-382BD190DCD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945549" y="386435"/>
            <a:ext cx="2855885" cy="3045534"/>
          </a:xfrm>
          <a:custGeom>
            <a:avLst/>
            <a:gdLst>
              <a:gd name="connsiteX0" fmla="*/ 0 w 2855885"/>
              <a:gd name="connsiteY0" fmla="*/ 0 h 3045534"/>
              <a:gd name="connsiteX1" fmla="*/ 2855885 w 2855885"/>
              <a:gd name="connsiteY1" fmla="*/ 0 h 3045534"/>
              <a:gd name="connsiteX2" fmla="*/ 2855885 w 2855885"/>
              <a:gd name="connsiteY2" fmla="*/ 3045534 h 3045534"/>
              <a:gd name="connsiteX3" fmla="*/ 576053 w 2855885"/>
              <a:gd name="connsiteY3" fmla="*/ 3045534 h 3045534"/>
              <a:gd name="connsiteX4" fmla="*/ 0 w 2855885"/>
              <a:gd name="connsiteY4" fmla="*/ 2469481 h 3045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55885" h="3045534">
                <a:moveTo>
                  <a:pt x="0" y="0"/>
                </a:moveTo>
                <a:lnTo>
                  <a:pt x="2855885" y="0"/>
                </a:lnTo>
                <a:lnTo>
                  <a:pt x="2855885" y="3045534"/>
                </a:lnTo>
                <a:lnTo>
                  <a:pt x="576053" y="3045534"/>
                </a:lnTo>
                <a:cubicBezTo>
                  <a:pt x="257887" y="3045534"/>
                  <a:pt x="0" y="2787649"/>
                  <a:pt x="0" y="2469481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Verdana" panose="020B0604030504040204" pitchFamily="34" charset="0"/>
              <a:buNone/>
              <a:tabLst/>
              <a:defRPr/>
            </a:pPr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33" name="Frihandsfigur 1">
            <a:extLst>
              <a:ext uri="{FF2B5EF4-FFF2-40B4-BE49-F238E27FC236}">
                <a16:creationId xmlns:a16="http://schemas.microsoft.com/office/drawing/2014/main" id="{E421D8C7-7AE4-75A7-E72D-F2CCD5EBD1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>
            <a:off x="7517605" y="385758"/>
            <a:ext cx="1427943" cy="1015289"/>
          </a:xfrm>
          <a:custGeom>
            <a:avLst/>
            <a:gdLst>
              <a:gd name="connsiteX0" fmla="*/ 517684 w 803243"/>
              <a:gd name="connsiteY0" fmla="*/ 571119 h 571118"/>
              <a:gd name="connsiteX1" fmla="*/ 803243 w 803243"/>
              <a:gd name="connsiteY1" fmla="*/ 285559 h 571118"/>
              <a:gd name="connsiteX2" fmla="*/ 803243 w 803243"/>
              <a:gd name="connsiteY2" fmla="*/ 0 h 571118"/>
              <a:gd name="connsiteX3" fmla="*/ 0 w 803243"/>
              <a:gd name="connsiteY3" fmla="*/ 0 h 571118"/>
              <a:gd name="connsiteX4" fmla="*/ 0 w 803243"/>
              <a:gd name="connsiteY4" fmla="*/ 571024 h 571118"/>
              <a:gd name="connsiteX5" fmla="*/ 517684 w 803243"/>
              <a:gd name="connsiteY5" fmla="*/ 571024 h 571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03243" h="571118">
                <a:moveTo>
                  <a:pt x="517684" y="571119"/>
                </a:moveTo>
                <a:cubicBezTo>
                  <a:pt x="675418" y="571119"/>
                  <a:pt x="803243" y="443294"/>
                  <a:pt x="803243" y="285559"/>
                </a:cubicBezTo>
                <a:lnTo>
                  <a:pt x="803243" y="0"/>
                </a:lnTo>
                <a:lnTo>
                  <a:pt x="0" y="0"/>
                </a:lnTo>
                <a:lnTo>
                  <a:pt x="0" y="571024"/>
                </a:lnTo>
                <a:lnTo>
                  <a:pt x="517684" y="571024"/>
                </a:lnTo>
                <a:close/>
              </a:path>
            </a:pathLst>
          </a:custGeom>
          <a:solidFill>
            <a:srgbClr val="E7E1D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7" name="Frihandsfigur 2">
            <a:extLst>
              <a:ext uri="{FF2B5EF4-FFF2-40B4-BE49-F238E27FC236}">
                <a16:creationId xmlns:a16="http://schemas.microsoft.com/office/drawing/2014/main" id="{DCF49D3A-C0A5-C9B4-8C10-96910B5DF5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>
            <a:off x="7517605" y="1401049"/>
            <a:ext cx="1427943" cy="2030411"/>
          </a:xfrm>
          <a:custGeom>
            <a:avLst/>
            <a:gdLst>
              <a:gd name="connsiteX0" fmla="*/ 479203 w 803243"/>
              <a:gd name="connsiteY0" fmla="*/ 0 h 1142142"/>
              <a:gd name="connsiteX1" fmla="*/ 803243 w 803243"/>
              <a:gd name="connsiteY1" fmla="*/ 324041 h 1142142"/>
              <a:gd name="connsiteX2" fmla="*/ 803243 w 803243"/>
              <a:gd name="connsiteY2" fmla="*/ 1142143 h 1142142"/>
              <a:gd name="connsiteX3" fmla="*/ 0 w 803243"/>
              <a:gd name="connsiteY3" fmla="*/ 1142143 h 1142142"/>
              <a:gd name="connsiteX4" fmla="*/ 0 w 803243"/>
              <a:gd name="connsiteY4" fmla="*/ 0 h 1142142"/>
              <a:gd name="connsiteX5" fmla="*/ 479203 w 803243"/>
              <a:gd name="connsiteY5" fmla="*/ 0 h 11421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03243" h="1142142">
                <a:moveTo>
                  <a:pt x="479203" y="0"/>
                </a:moveTo>
                <a:cubicBezTo>
                  <a:pt x="658178" y="0"/>
                  <a:pt x="803243" y="145066"/>
                  <a:pt x="803243" y="324041"/>
                </a:cubicBezTo>
                <a:lnTo>
                  <a:pt x="803243" y="1142143"/>
                </a:lnTo>
                <a:lnTo>
                  <a:pt x="0" y="1142143"/>
                </a:lnTo>
                <a:lnTo>
                  <a:pt x="0" y="0"/>
                </a:lnTo>
                <a:lnTo>
                  <a:pt x="479203" y="0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4" name="Frihandsfigur 3">
            <a:extLst>
              <a:ext uri="{FF2B5EF4-FFF2-40B4-BE49-F238E27FC236}">
                <a16:creationId xmlns:a16="http://schemas.microsoft.com/office/drawing/2014/main" id="{7135AF6C-31B5-EC1B-7596-331AF27159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>
            <a:off x="7517605" y="3431800"/>
            <a:ext cx="1427943" cy="1015291"/>
          </a:xfrm>
          <a:custGeom>
            <a:avLst/>
            <a:gdLst>
              <a:gd name="connsiteX0" fmla="*/ 517684 w 803243"/>
              <a:gd name="connsiteY0" fmla="*/ 571119 h 571119"/>
              <a:gd name="connsiteX1" fmla="*/ 803243 w 803243"/>
              <a:gd name="connsiteY1" fmla="*/ 285559 h 571119"/>
              <a:gd name="connsiteX2" fmla="*/ 803243 w 803243"/>
              <a:gd name="connsiteY2" fmla="*/ 0 h 571119"/>
              <a:gd name="connsiteX3" fmla="*/ 0 w 803243"/>
              <a:gd name="connsiteY3" fmla="*/ 0 h 571119"/>
              <a:gd name="connsiteX4" fmla="*/ 0 w 803243"/>
              <a:gd name="connsiteY4" fmla="*/ 571024 h 571119"/>
              <a:gd name="connsiteX5" fmla="*/ 517684 w 803243"/>
              <a:gd name="connsiteY5" fmla="*/ 571024 h 571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03243" h="571119">
                <a:moveTo>
                  <a:pt x="517684" y="571119"/>
                </a:moveTo>
                <a:cubicBezTo>
                  <a:pt x="675418" y="571119"/>
                  <a:pt x="803243" y="443294"/>
                  <a:pt x="803243" y="285559"/>
                </a:cubicBezTo>
                <a:lnTo>
                  <a:pt x="803243" y="0"/>
                </a:lnTo>
                <a:lnTo>
                  <a:pt x="0" y="0"/>
                </a:lnTo>
                <a:lnTo>
                  <a:pt x="0" y="571024"/>
                </a:lnTo>
                <a:lnTo>
                  <a:pt x="517684" y="571024"/>
                </a:lnTo>
                <a:close/>
              </a:path>
            </a:pathLst>
          </a:custGeom>
          <a:solidFill>
            <a:srgbClr val="1A9FB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8" name="Frihandsfigur 4">
            <a:extLst>
              <a:ext uri="{FF2B5EF4-FFF2-40B4-BE49-F238E27FC236}">
                <a16:creationId xmlns:a16="http://schemas.microsoft.com/office/drawing/2014/main" id="{AEC35D31-9856-2B82-F7AD-68F4A6BA88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>
            <a:off x="8945717" y="3431800"/>
            <a:ext cx="1427943" cy="2030411"/>
          </a:xfrm>
          <a:custGeom>
            <a:avLst/>
            <a:gdLst>
              <a:gd name="connsiteX0" fmla="*/ 479203 w 803243"/>
              <a:gd name="connsiteY0" fmla="*/ 1142143 h 1142142"/>
              <a:gd name="connsiteX1" fmla="*/ 803243 w 803243"/>
              <a:gd name="connsiteY1" fmla="*/ 818102 h 1142142"/>
              <a:gd name="connsiteX2" fmla="*/ 803243 w 803243"/>
              <a:gd name="connsiteY2" fmla="*/ 0 h 1142142"/>
              <a:gd name="connsiteX3" fmla="*/ 0 w 803243"/>
              <a:gd name="connsiteY3" fmla="*/ 0 h 1142142"/>
              <a:gd name="connsiteX4" fmla="*/ 0 w 803243"/>
              <a:gd name="connsiteY4" fmla="*/ 1142143 h 1142142"/>
              <a:gd name="connsiteX5" fmla="*/ 479298 w 803243"/>
              <a:gd name="connsiteY5" fmla="*/ 1142143 h 11421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03243" h="1142142">
                <a:moveTo>
                  <a:pt x="479203" y="1142143"/>
                </a:moveTo>
                <a:cubicBezTo>
                  <a:pt x="658178" y="1142143"/>
                  <a:pt x="803243" y="997077"/>
                  <a:pt x="803243" y="818102"/>
                </a:cubicBezTo>
                <a:lnTo>
                  <a:pt x="803243" y="0"/>
                </a:lnTo>
                <a:lnTo>
                  <a:pt x="0" y="0"/>
                </a:lnTo>
                <a:lnTo>
                  <a:pt x="0" y="1142143"/>
                </a:lnTo>
                <a:lnTo>
                  <a:pt x="479298" y="1142143"/>
                </a:lnTo>
                <a:close/>
              </a:path>
            </a:pathLst>
          </a:custGeom>
          <a:solidFill>
            <a:srgbClr val="E7E1D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0" name="Frihandsfigur 5">
            <a:extLst>
              <a:ext uri="{FF2B5EF4-FFF2-40B4-BE49-F238E27FC236}">
                <a16:creationId xmlns:a16="http://schemas.microsoft.com/office/drawing/2014/main" id="{5C169603-4E21-C187-1A1D-38882F9232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>
            <a:off x="10373491" y="3431971"/>
            <a:ext cx="1427943" cy="2030411"/>
          </a:xfrm>
          <a:custGeom>
            <a:avLst/>
            <a:gdLst>
              <a:gd name="connsiteX0" fmla="*/ 324040 w 803243"/>
              <a:gd name="connsiteY0" fmla="*/ 0 h 1142142"/>
              <a:gd name="connsiteX1" fmla="*/ 0 w 803243"/>
              <a:gd name="connsiteY1" fmla="*/ 324041 h 1142142"/>
              <a:gd name="connsiteX2" fmla="*/ 0 w 803243"/>
              <a:gd name="connsiteY2" fmla="*/ 1142143 h 1142142"/>
              <a:gd name="connsiteX3" fmla="*/ 803243 w 803243"/>
              <a:gd name="connsiteY3" fmla="*/ 1142143 h 1142142"/>
              <a:gd name="connsiteX4" fmla="*/ 803243 w 803243"/>
              <a:gd name="connsiteY4" fmla="*/ 0 h 1142142"/>
              <a:gd name="connsiteX5" fmla="*/ 324040 w 803243"/>
              <a:gd name="connsiteY5" fmla="*/ 0 h 11421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03243" h="1142142">
                <a:moveTo>
                  <a:pt x="324040" y="0"/>
                </a:moveTo>
                <a:cubicBezTo>
                  <a:pt x="145066" y="0"/>
                  <a:pt x="0" y="145066"/>
                  <a:pt x="0" y="324041"/>
                </a:cubicBezTo>
                <a:lnTo>
                  <a:pt x="0" y="1142143"/>
                </a:lnTo>
                <a:lnTo>
                  <a:pt x="803243" y="1142143"/>
                </a:lnTo>
                <a:lnTo>
                  <a:pt x="803243" y="0"/>
                </a:lnTo>
                <a:lnTo>
                  <a:pt x="324040" y="0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9" name="Frihandsfigur 6">
            <a:extLst>
              <a:ext uri="{FF2B5EF4-FFF2-40B4-BE49-F238E27FC236}">
                <a16:creationId xmlns:a16="http://schemas.microsoft.com/office/drawing/2014/main" id="{EDA18A8B-463B-9AD0-703D-FA911578B3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>
            <a:off x="7517605" y="4447600"/>
            <a:ext cx="1427943" cy="2030411"/>
          </a:xfrm>
          <a:custGeom>
            <a:avLst/>
            <a:gdLst>
              <a:gd name="connsiteX0" fmla="*/ 479203 w 803243"/>
              <a:gd name="connsiteY0" fmla="*/ 1142143 h 1142142"/>
              <a:gd name="connsiteX1" fmla="*/ 803243 w 803243"/>
              <a:gd name="connsiteY1" fmla="*/ 818102 h 1142142"/>
              <a:gd name="connsiteX2" fmla="*/ 803243 w 803243"/>
              <a:gd name="connsiteY2" fmla="*/ 0 h 1142142"/>
              <a:gd name="connsiteX3" fmla="*/ 0 w 803243"/>
              <a:gd name="connsiteY3" fmla="*/ 0 h 1142142"/>
              <a:gd name="connsiteX4" fmla="*/ 0 w 803243"/>
              <a:gd name="connsiteY4" fmla="*/ 1142143 h 1142142"/>
              <a:gd name="connsiteX5" fmla="*/ 479203 w 803243"/>
              <a:gd name="connsiteY5" fmla="*/ 1142143 h 11421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03243" h="1142142">
                <a:moveTo>
                  <a:pt x="479203" y="1142143"/>
                </a:moveTo>
                <a:cubicBezTo>
                  <a:pt x="658178" y="1142143"/>
                  <a:pt x="803243" y="997077"/>
                  <a:pt x="803243" y="818102"/>
                </a:cubicBezTo>
                <a:lnTo>
                  <a:pt x="803243" y="0"/>
                </a:lnTo>
                <a:lnTo>
                  <a:pt x="0" y="0"/>
                </a:lnTo>
                <a:lnTo>
                  <a:pt x="0" y="1142143"/>
                </a:lnTo>
                <a:lnTo>
                  <a:pt x="479203" y="1142143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5" name="Frihandsfigur 7">
            <a:extLst>
              <a:ext uri="{FF2B5EF4-FFF2-40B4-BE49-F238E27FC236}">
                <a16:creationId xmlns:a16="http://schemas.microsoft.com/office/drawing/2014/main" id="{3214743A-6966-8ED7-BA34-E45A379E03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>
            <a:off x="8945548" y="5462891"/>
            <a:ext cx="1427943" cy="1015289"/>
          </a:xfrm>
          <a:custGeom>
            <a:avLst/>
            <a:gdLst>
              <a:gd name="connsiteX0" fmla="*/ 285559 w 803243"/>
              <a:gd name="connsiteY0" fmla="*/ 0 h 571118"/>
              <a:gd name="connsiteX1" fmla="*/ 0 w 803243"/>
              <a:gd name="connsiteY1" fmla="*/ 285560 h 571118"/>
              <a:gd name="connsiteX2" fmla="*/ 0 w 803243"/>
              <a:gd name="connsiteY2" fmla="*/ 571119 h 571118"/>
              <a:gd name="connsiteX3" fmla="*/ 803243 w 803243"/>
              <a:gd name="connsiteY3" fmla="*/ 571119 h 571118"/>
              <a:gd name="connsiteX4" fmla="*/ 803243 w 803243"/>
              <a:gd name="connsiteY4" fmla="*/ 95 h 571118"/>
              <a:gd name="connsiteX5" fmla="*/ 285559 w 803243"/>
              <a:gd name="connsiteY5" fmla="*/ 95 h 571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03243" h="571118">
                <a:moveTo>
                  <a:pt x="285559" y="0"/>
                </a:moveTo>
                <a:cubicBezTo>
                  <a:pt x="127825" y="0"/>
                  <a:pt x="0" y="127826"/>
                  <a:pt x="0" y="285560"/>
                </a:cubicBezTo>
                <a:lnTo>
                  <a:pt x="0" y="571119"/>
                </a:lnTo>
                <a:lnTo>
                  <a:pt x="803243" y="571119"/>
                </a:lnTo>
                <a:lnTo>
                  <a:pt x="803243" y="95"/>
                </a:lnTo>
                <a:lnTo>
                  <a:pt x="285559" y="95"/>
                </a:ln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6" name="Frihandsfigur 8">
            <a:extLst>
              <a:ext uri="{FF2B5EF4-FFF2-40B4-BE49-F238E27FC236}">
                <a16:creationId xmlns:a16="http://schemas.microsoft.com/office/drawing/2014/main" id="{54E9228D-01FE-98B4-466F-CE9B90DF9F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>
            <a:off x="10373660" y="5462891"/>
            <a:ext cx="1427943" cy="1015289"/>
          </a:xfrm>
          <a:custGeom>
            <a:avLst/>
            <a:gdLst>
              <a:gd name="connsiteX0" fmla="*/ 517684 w 803243"/>
              <a:gd name="connsiteY0" fmla="*/ 0 h 571118"/>
              <a:gd name="connsiteX1" fmla="*/ 803243 w 803243"/>
              <a:gd name="connsiteY1" fmla="*/ 285560 h 571118"/>
              <a:gd name="connsiteX2" fmla="*/ 803243 w 803243"/>
              <a:gd name="connsiteY2" fmla="*/ 571119 h 571118"/>
              <a:gd name="connsiteX3" fmla="*/ 0 w 803243"/>
              <a:gd name="connsiteY3" fmla="*/ 571119 h 571118"/>
              <a:gd name="connsiteX4" fmla="*/ 0 w 803243"/>
              <a:gd name="connsiteY4" fmla="*/ 95 h 571118"/>
              <a:gd name="connsiteX5" fmla="*/ 517684 w 803243"/>
              <a:gd name="connsiteY5" fmla="*/ 95 h 571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03243" h="571118">
                <a:moveTo>
                  <a:pt x="517684" y="0"/>
                </a:moveTo>
                <a:cubicBezTo>
                  <a:pt x="675418" y="0"/>
                  <a:pt x="803243" y="127826"/>
                  <a:pt x="803243" y="285560"/>
                </a:cubicBezTo>
                <a:lnTo>
                  <a:pt x="803243" y="571119"/>
                </a:lnTo>
                <a:lnTo>
                  <a:pt x="0" y="571119"/>
                </a:lnTo>
                <a:lnTo>
                  <a:pt x="0" y="95"/>
                </a:lnTo>
                <a:lnTo>
                  <a:pt x="517684" y="95"/>
                </a:lnTo>
                <a:close/>
              </a:path>
            </a:pathLst>
          </a:custGeom>
          <a:solidFill>
            <a:srgbClr val="E7E1D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4" name="Logo" descr="Logotyp Västra Götalandsregionen">
            <a:extLst>
              <a:ext uri="{FF2B5EF4-FFF2-40B4-BE49-F238E27FC236}">
                <a16:creationId xmlns:a16="http://schemas.microsoft.com/office/drawing/2014/main" id="{CCDBD8D8-0B63-16B1-A58A-3685331C4C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90752" y="6052990"/>
            <a:ext cx="2118361" cy="377529"/>
          </a:xfrm>
          <a:prstGeom prst="rect">
            <a:avLst/>
          </a:prstGeom>
        </p:spPr>
      </p:pic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C4CBFC51-E299-C1C6-C259-2EC78776D974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10901364" y="136525"/>
            <a:ext cx="900071" cy="141687"/>
          </a:xfrm>
        </p:spPr>
        <p:txBody>
          <a:bodyPr/>
          <a:lstStyle/>
          <a:p>
            <a:r>
              <a:rPr lang="sv-SE"/>
              <a:t>2025-06-13</a:t>
            </a:r>
            <a:endParaRPr lang="sv-SE" dirty="0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DAF13055-4269-7909-D2F6-610F622CD5B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Sofia Wallin, PhD and SLP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43038504"/>
      </p:ext>
    </p:extLst>
  </p:cSld>
  <p:clrMapOvr>
    <a:masterClrMapping/>
  </p:clrMapOvr>
  <p:hf sldNum="0" hdr="0" ftr="0"/>
  <p:extLst>
    <p:ext uri="{DCECCB84-F9BA-43D5-87BE-67443E8EF086}">
      <p15:sldGuideLst xmlns:p15="http://schemas.microsoft.com/office/powerpoint/2012/main">
        <p15:guide id="1" pos="55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ubrik, innehåll på ljusbrun kvirkel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ubrik 1">
            <a:extLst>
              <a:ext uri="{FF2B5EF4-FFF2-40B4-BE49-F238E27FC236}">
                <a16:creationId xmlns:a16="http://schemas.microsoft.com/office/drawing/2014/main" id="{00075C3B-F843-BD60-C6D9-064BB2945B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97554" y="136800"/>
            <a:ext cx="10046304" cy="1576800"/>
          </a:xfrm>
          <a:prstGeom prst="rect">
            <a:avLst/>
          </a:prstGeom>
        </p:spPr>
        <p:txBody>
          <a:bodyPr anchor="ctr" anchorCtr="0"/>
          <a:lstStyle>
            <a:lvl1pPr>
              <a:defRPr sz="3300"/>
            </a:lvl1pPr>
          </a:lstStyle>
          <a:p>
            <a:r>
              <a:rPr lang="sv-SE" dirty="0"/>
              <a:t>Klicka för att lägga till rubrik</a:t>
            </a:r>
          </a:p>
        </p:txBody>
      </p:sp>
      <p:sp>
        <p:nvSpPr>
          <p:cNvPr id="15" name="Frihandsfigur 14">
            <a:extLst>
              <a:ext uri="{FF2B5EF4-FFF2-40B4-BE49-F238E27FC236}">
                <a16:creationId xmlns:a16="http://schemas.microsoft.com/office/drawing/2014/main" id="{7D6E51E2-D90A-D326-CE84-26EA969690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V="1">
            <a:off x="389518" y="1781464"/>
            <a:ext cx="6408000" cy="4699390"/>
          </a:xfrm>
          <a:custGeom>
            <a:avLst/>
            <a:gdLst>
              <a:gd name="connsiteX0" fmla="*/ 0 w 6408000"/>
              <a:gd name="connsiteY0" fmla="*/ 4699390 h 4699390"/>
              <a:gd name="connsiteX1" fmla="*/ 6408000 w 6408000"/>
              <a:gd name="connsiteY1" fmla="*/ 4699390 h 4699390"/>
              <a:gd name="connsiteX2" fmla="*/ 6408000 w 6408000"/>
              <a:gd name="connsiteY2" fmla="*/ 2493054 h 4699390"/>
              <a:gd name="connsiteX3" fmla="*/ 6408000 w 6408000"/>
              <a:gd name="connsiteY3" fmla="*/ 1033913 h 4699390"/>
              <a:gd name="connsiteX4" fmla="*/ 5374087 w 6408000"/>
              <a:gd name="connsiteY4" fmla="*/ 0 h 4699390"/>
              <a:gd name="connsiteX5" fmla="*/ 0 w 6408000"/>
              <a:gd name="connsiteY5" fmla="*/ 0 h 4699390"/>
              <a:gd name="connsiteX6" fmla="*/ 0 w 6408000"/>
              <a:gd name="connsiteY6" fmla="*/ 2493054 h 4699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408000" h="4699390">
                <a:moveTo>
                  <a:pt x="0" y="4699390"/>
                </a:moveTo>
                <a:lnTo>
                  <a:pt x="6408000" y="4699390"/>
                </a:lnTo>
                <a:lnTo>
                  <a:pt x="6408000" y="2493054"/>
                </a:lnTo>
                <a:lnTo>
                  <a:pt x="6408000" y="1033913"/>
                </a:lnTo>
                <a:cubicBezTo>
                  <a:pt x="6408000" y="462899"/>
                  <a:pt x="5945101" y="0"/>
                  <a:pt x="5374087" y="0"/>
                </a:cubicBezTo>
                <a:lnTo>
                  <a:pt x="0" y="0"/>
                </a:lnTo>
                <a:lnTo>
                  <a:pt x="0" y="2493054"/>
                </a:lnTo>
                <a:close/>
              </a:path>
            </a:pathLst>
          </a:custGeom>
          <a:solidFill>
            <a:srgbClr val="E7E1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sv-SE"/>
          </a:p>
        </p:txBody>
      </p:sp>
      <p:sp>
        <p:nvSpPr>
          <p:cNvPr id="7" name="Platshållare för innehåll 13">
            <a:extLst>
              <a:ext uri="{FF2B5EF4-FFF2-40B4-BE49-F238E27FC236}">
                <a16:creationId xmlns:a16="http://schemas.microsoft.com/office/drawing/2014/main" id="{EDA2AC8D-7139-1E47-D883-C37A91989735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1098000" y="2289600"/>
            <a:ext cx="5004000" cy="3311526"/>
          </a:xfrm>
        </p:spPr>
        <p:txBody>
          <a:bodyPr/>
          <a:lstStyle/>
          <a:p>
            <a:pPr lvl="0"/>
            <a:r>
              <a:rPr lang="sv-SE" noProof="0" dirty="0"/>
              <a:t>Skriv text här</a:t>
            </a:r>
          </a:p>
          <a:p>
            <a:pPr lvl="1"/>
            <a:r>
              <a:rPr lang="sv-SE" noProof="0" dirty="0"/>
              <a:t>Skriv text här</a:t>
            </a:r>
          </a:p>
          <a:p>
            <a:pPr lvl="2"/>
            <a:r>
              <a:rPr lang="sv-SE" noProof="0" dirty="0"/>
              <a:t>Skriv text här</a:t>
            </a:r>
          </a:p>
        </p:txBody>
      </p:sp>
      <p:sp>
        <p:nvSpPr>
          <p:cNvPr id="13" name="Platshållare för bild 12">
            <a:extLst>
              <a:ext uri="{FF2B5EF4-FFF2-40B4-BE49-F238E27FC236}">
                <a16:creationId xmlns:a16="http://schemas.microsoft.com/office/drawing/2014/main" id="{61CF9D42-9EBA-F194-A977-9236958C4AEF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797517" y="1781175"/>
            <a:ext cx="5003957" cy="4699000"/>
          </a:xfrm>
          <a:custGeom>
            <a:avLst/>
            <a:gdLst>
              <a:gd name="connsiteX0" fmla="*/ 1 w 5003957"/>
              <a:gd name="connsiteY0" fmla="*/ 0 h 4699000"/>
              <a:gd name="connsiteX1" fmla="*/ 1047501 w 5003957"/>
              <a:gd name="connsiteY1" fmla="*/ 0 h 4699000"/>
              <a:gd name="connsiteX2" fmla="*/ 2785023 w 5003957"/>
              <a:gd name="connsiteY2" fmla="*/ 0 h 4699000"/>
              <a:gd name="connsiteX3" fmla="*/ 3956456 w 5003957"/>
              <a:gd name="connsiteY3" fmla="*/ 0 h 4699000"/>
              <a:gd name="connsiteX4" fmla="*/ 5003957 w 5003957"/>
              <a:gd name="connsiteY4" fmla="*/ 1047501 h 4699000"/>
              <a:gd name="connsiteX5" fmla="*/ 5003957 w 5003957"/>
              <a:gd name="connsiteY5" fmla="*/ 2097768 h 4699000"/>
              <a:gd name="connsiteX6" fmla="*/ 5003957 w 5003957"/>
              <a:gd name="connsiteY6" fmla="*/ 3651499 h 4699000"/>
              <a:gd name="connsiteX7" fmla="*/ 5003957 w 5003957"/>
              <a:gd name="connsiteY7" fmla="*/ 4699000 h 4699000"/>
              <a:gd name="connsiteX8" fmla="*/ 3956456 w 5003957"/>
              <a:gd name="connsiteY8" fmla="*/ 4699000 h 4699000"/>
              <a:gd name="connsiteX9" fmla="*/ 2785023 w 5003957"/>
              <a:gd name="connsiteY9" fmla="*/ 4699000 h 4699000"/>
              <a:gd name="connsiteX10" fmla="*/ 2218935 w 5003957"/>
              <a:gd name="connsiteY10" fmla="*/ 4699000 h 4699000"/>
              <a:gd name="connsiteX11" fmla="*/ 1047501 w 5003957"/>
              <a:gd name="connsiteY11" fmla="*/ 4699000 h 4699000"/>
              <a:gd name="connsiteX12" fmla="*/ 1 w 5003957"/>
              <a:gd name="connsiteY12" fmla="*/ 4699000 h 4699000"/>
              <a:gd name="connsiteX13" fmla="*/ 1 w 5003957"/>
              <a:gd name="connsiteY13" fmla="*/ 3651518 h 4699000"/>
              <a:gd name="connsiteX14" fmla="*/ 0 w 5003957"/>
              <a:gd name="connsiteY14" fmla="*/ 3651499 h 4699000"/>
              <a:gd name="connsiteX15" fmla="*/ 0 w 5003957"/>
              <a:gd name="connsiteY15" fmla="*/ 1047501 h 4699000"/>
              <a:gd name="connsiteX16" fmla="*/ 1 w 5003957"/>
              <a:gd name="connsiteY16" fmla="*/ 1047482 h 469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003957" h="4699000">
                <a:moveTo>
                  <a:pt x="1" y="0"/>
                </a:moveTo>
                <a:lnTo>
                  <a:pt x="1047501" y="0"/>
                </a:lnTo>
                <a:lnTo>
                  <a:pt x="2785023" y="0"/>
                </a:lnTo>
                <a:lnTo>
                  <a:pt x="3956456" y="0"/>
                </a:lnTo>
                <a:cubicBezTo>
                  <a:pt x="4534975" y="0"/>
                  <a:pt x="5003957" y="468982"/>
                  <a:pt x="5003957" y="1047501"/>
                </a:cubicBezTo>
                <a:lnTo>
                  <a:pt x="5003957" y="2097768"/>
                </a:lnTo>
                <a:lnTo>
                  <a:pt x="5003957" y="3651499"/>
                </a:lnTo>
                <a:lnTo>
                  <a:pt x="5003957" y="4699000"/>
                </a:lnTo>
                <a:lnTo>
                  <a:pt x="3956456" y="4699000"/>
                </a:lnTo>
                <a:lnTo>
                  <a:pt x="2785023" y="4699000"/>
                </a:lnTo>
                <a:lnTo>
                  <a:pt x="2218935" y="4699000"/>
                </a:lnTo>
                <a:lnTo>
                  <a:pt x="1047501" y="4699000"/>
                </a:lnTo>
                <a:lnTo>
                  <a:pt x="1" y="4699000"/>
                </a:lnTo>
                <a:lnTo>
                  <a:pt x="1" y="3651518"/>
                </a:lnTo>
                <a:lnTo>
                  <a:pt x="0" y="3651499"/>
                </a:lnTo>
                <a:lnTo>
                  <a:pt x="0" y="1047501"/>
                </a:lnTo>
                <a:lnTo>
                  <a:pt x="1" y="104748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288000" tIns="468000" rIns="612000">
            <a:noAutofit/>
          </a:bodyPr>
          <a:lstStyle>
            <a:lvl1pPr marL="0" indent="0">
              <a:buFontTx/>
              <a:buNone/>
              <a:defRPr/>
            </a:lvl1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4" name="Platshållare för datum 8">
            <a:extLst>
              <a:ext uri="{FF2B5EF4-FFF2-40B4-BE49-F238E27FC236}">
                <a16:creationId xmlns:a16="http://schemas.microsoft.com/office/drawing/2014/main" id="{6A68F426-1C5F-0711-6383-2CA02BF3D5B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901364" y="136525"/>
            <a:ext cx="900071" cy="14168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r>
              <a:rPr lang="sv-SE"/>
              <a:t>2025-06-13</a:t>
            </a:r>
            <a:endParaRPr lang="sv-SE" dirty="0"/>
          </a:p>
        </p:txBody>
      </p:sp>
      <p:sp>
        <p:nvSpPr>
          <p:cNvPr id="6" name="Platshållare för sidfot 3">
            <a:extLst>
              <a:ext uri="{FF2B5EF4-FFF2-40B4-BE49-F238E27FC236}">
                <a16:creationId xmlns:a16="http://schemas.microsoft.com/office/drawing/2014/main" id="{1F0A451C-1B10-0646-B9D7-74DCB23845D0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389466" y="136525"/>
            <a:ext cx="4125383" cy="141687"/>
          </a:xfrm>
        </p:spPr>
        <p:txBody>
          <a:bodyPr/>
          <a:lstStyle/>
          <a:p>
            <a:r>
              <a:rPr lang="en-US"/>
              <a:t>Sofia Wallin, PhD and SLP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156313096"/>
      </p:ext>
    </p:extLst>
  </p:cSld>
  <p:clrMapOvr>
    <a:masterClrMapping/>
  </p:clrMapOvr>
  <p:hf sldNum="0" hdr="0" ftr="0"/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pos="688">
          <p15:clr>
            <a:srgbClr val="FBAE40"/>
          </p15:clr>
        </p15:guide>
        <p15:guide id="3" orient="horz" pos="73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877B3524-D6C4-8016-A0B9-76DB7A408C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96620" y="666000"/>
            <a:ext cx="10047600" cy="10477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sv-SE" dirty="0"/>
              <a:t>Rubrik</a:t>
            </a:r>
          </a:p>
        </p:txBody>
      </p:sp>
      <p:sp>
        <p:nvSpPr>
          <p:cNvPr id="13" name="Platshållare för text 12">
            <a:extLst>
              <a:ext uri="{FF2B5EF4-FFF2-40B4-BE49-F238E27FC236}">
                <a16:creationId xmlns:a16="http://schemas.microsoft.com/office/drawing/2014/main" id="{02C2E317-0642-2E46-B74D-C0670C99650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096963" y="2098800"/>
            <a:ext cx="4776787" cy="1047750"/>
          </a:xfrm>
        </p:spPr>
        <p:txBody>
          <a:bodyPr/>
          <a:lstStyle/>
          <a:p>
            <a:pPr lvl="0"/>
            <a:r>
              <a:rPr lang="sv-SE" dirty="0"/>
              <a:t>Skriv text här</a:t>
            </a:r>
          </a:p>
          <a:p>
            <a:pPr lvl="1"/>
            <a:r>
              <a:rPr lang="sv-SE" dirty="0"/>
              <a:t>Skriv text här</a:t>
            </a:r>
          </a:p>
        </p:txBody>
      </p:sp>
      <p:sp>
        <p:nvSpPr>
          <p:cNvPr id="14" name="Platshållare för text 12">
            <a:extLst>
              <a:ext uri="{FF2B5EF4-FFF2-40B4-BE49-F238E27FC236}">
                <a16:creationId xmlns:a16="http://schemas.microsoft.com/office/drawing/2014/main" id="{C9C71F2C-C4C5-EE5B-6B8E-25012EE2544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370961" y="2098800"/>
            <a:ext cx="4776787" cy="1047750"/>
          </a:xfrm>
        </p:spPr>
        <p:txBody>
          <a:bodyPr/>
          <a:lstStyle/>
          <a:p>
            <a:pPr lvl="0"/>
            <a:r>
              <a:rPr lang="sv-SE" dirty="0"/>
              <a:t>Skriv text här</a:t>
            </a:r>
          </a:p>
          <a:p>
            <a:pPr lvl="1"/>
            <a:r>
              <a:rPr lang="sv-SE" dirty="0"/>
              <a:t>Skriv text här</a:t>
            </a:r>
          </a:p>
        </p:txBody>
      </p:sp>
      <p:sp>
        <p:nvSpPr>
          <p:cNvPr id="11" name="Platshållare för innehåll 10">
            <a:extLst>
              <a:ext uri="{FF2B5EF4-FFF2-40B4-BE49-F238E27FC236}">
                <a16:creationId xmlns:a16="http://schemas.microsoft.com/office/drawing/2014/main" id="{467317CB-B101-5159-5511-FFC3C4CABD5A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388800" y="3429000"/>
            <a:ext cx="11412537" cy="3051175"/>
          </a:xfrm>
          <a:solidFill>
            <a:schemeClr val="bg1">
              <a:lumMod val="95000"/>
            </a:schemeClr>
          </a:solidFill>
        </p:spPr>
        <p:txBody>
          <a:bodyPr lIns="2808000" tIns="540000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sv-SE" dirty="0"/>
              <a:t>Klicka på en ikon för att lägga till innehåll</a:t>
            </a:r>
          </a:p>
        </p:txBody>
      </p:sp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625E6907-50BC-FFF4-F6B9-BF2B7373C4A2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10901364" y="136525"/>
            <a:ext cx="900071" cy="141687"/>
          </a:xfrm>
        </p:spPr>
        <p:txBody>
          <a:bodyPr/>
          <a:lstStyle/>
          <a:p>
            <a:r>
              <a:rPr lang="sv-SE"/>
              <a:t>2025-06-13</a:t>
            </a:r>
            <a:endParaRPr lang="sv-SE" dirty="0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2F1EC206-E47A-5E7F-9581-B76ADE31A8FE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Sofia Wallin, PhD and SLP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290450758"/>
      </p:ext>
    </p:extLst>
  </p:cSld>
  <p:clrMapOvr>
    <a:masterClrMapping/>
  </p:clrMapOvr>
  <p:hf sldNum="0" hdr="0" ftr="0"/>
  <p:extLst>
    <p:ext uri="{DCECCB84-F9BA-43D5-87BE-67443E8EF086}">
      <p15:sldGuideLst xmlns:p15="http://schemas.microsoft.com/office/powerpoint/2012/main">
        <p15:guide id="1" orient="horz" pos="1321">
          <p15:clr>
            <a:srgbClr val="FBAE40"/>
          </p15:clr>
        </p15:guide>
        <p15:guide id="3" pos="688">
          <p15:clr>
            <a:srgbClr val="FBAE40"/>
          </p15:clr>
        </p15:guide>
        <p15:guide id="4" orient="horz" pos="414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877B3524-D6C4-8016-A0B9-76DB7A408C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96620" y="666000"/>
            <a:ext cx="10047600" cy="10477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sv-SE" dirty="0"/>
              <a:t>Rubrik</a:t>
            </a:r>
          </a:p>
        </p:txBody>
      </p:sp>
      <p:sp>
        <p:nvSpPr>
          <p:cNvPr id="13" name="Platshållare för text 12">
            <a:extLst>
              <a:ext uri="{FF2B5EF4-FFF2-40B4-BE49-F238E27FC236}">
                <a16:creationId xmlns:a16="http://schemas.microsoft.com/office/drawing/2014/main" id="{02C2E317-0642-2E46-B74D-C0670C99650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096963" y="2098800"/>
            <a:ext cx="4776787" cy="1047750"/>
          </a:xfrm>
        </p:spPr>
        <p:txBody>
          <a:bodyPr/>
          <a:lstStyle/>
          <a:p>
            <a:pPr lvl="0"/>
            <a:r>
              <a:rPr lang="sv-SE" dirty="0"/>
              <a:t>Skriv text här</a:t>
            </a:r>
          </a:p>
          <a:p>
            <a:pPr lvl="1"/>
            <a:r>
              <a:rPr lang="sv-SE" dirty="0"/>
              <a:t>Skriv text här</a:t>
            </a:r>
          </a:p>
        </p:txBody>
      </p:sp>
      <p:sp>
        <p:nvSpPr>
          <p:cNvPr id="11" name="Platshållare för innehåll 10">
            <a:extLst>
              <a:ext uri="{FF2B5EF4-FFF2-40B4-BE49-F238E27FC236}">
                <a16:creationId xmlns:a16="http://schemas.microsoft.com/office/drawing/2014/main" id="{467317CB-B101-5159-5511-FFC3C4CABD5A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1096620" y="3429000"/>
            <a:ext cx="4776787" cy="3051175"/>
          </a:xfrm>
          <a:solidFill>
            <a:schemeClr val="bg1">
              <a:lumMod val="95000"/>
            </a:schemeClr>
          </a:solidFill>
        </p:spPr>
        <p:txBody>
          <a:bodyPr lIns="216000" tIns="180000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sv-SE" dirty="0"/>
              <a:t>Klicka på en ikon för att lägga till innehåll</a:t>
            </a:r>
          </a:p>
        </p:txBody>
      </p:sp>
      <p:sp>
        <p:nvSpPr>
          <p:cNvPr id="14" name="Platshållare för text 12">
            <a:extLst>
              <a:ext uri="{FF2B5EF4-FFF2-40B4-BE49-F238E27FC236}">
                <a16:creationId xmlns:a16="http://schemas.microsoft.com/office/drawing/2014/main" id="{C9C71F2C-C4C5-EE5B-6B8E-25012EE2544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370961" y="2098800"/>
            <a:ext cx="4776787" cy="1047750"/>
          </a:xfrm>
        </p:spPr>
        <p:txBody>
          <a:bodyPr/>
          <a:lstStyle/>
          <a:p>
            <a:pPr lvl="0"/>
            <a:r>
              <a:rPr lang="sv-SE" dirty="0"/>
              <a:t>Skriv text här</a:t>
            </a:r>
          </a:p>
          <a:p>
            <a:pPr lvl="1"/>
            <a:r>
              <a:rPr lang="sv-SE" dirty="0"/>
              <a:t>Skriv text här</a:t>
            </a:r>
          </a:p>
        </p:txBody>
      </p:sp>
      <p:sp>
        <p:nvSpPr>
          <p:cNvPr id="5" name="Platshållare för innehåll 10">
            <a:extLst>
              <a:ext uri="{FF2B5EF4-FFF2-40B4-BE49-F238E27FC236}">
                <a16:creationId xmlns:a16="http://schemas.microsoft.com/office/drawing/2014/main" id="{DDC121DB-0C79-5D9A-022E-0A8CA4FB648D}"/>
              </a:ext>
            </a:extLst>
          </p:cNvPr>
          <p:cNvSpPr>
            <a:spLocks noGrp="1"/>
          </p:cNvSpPr>
          <p:nvPr>
            <p:ph sz="quarter" idx="28" hasCustomPrompt="1"/>
          </p:nvPr>
        </p:nvSpPr>
        <p:spPr>
          <a:xfrm>
            <a:off x="6368531" y="3429000"/>
            <a:ext cx="4776787" cy="3051175"/>
          </a:xfrm>
          <a:solidFill>
            <a:schemeClr val="bg1">
              <a:lumMod val="95000"/>
            </a:schemeClr>
          </a:solidFill>
        </p:spPr>
        <p:txBody>
          <a:bodyPr lIns="216000" tIns="180000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sv-SE" dirty="0"/>
              <a:t>Klicka på en ikon för att lägga till innehåll</a:t>
            </a:r>
          </a:p>
        </p:txBody>
      </p:sp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625E6907-50BC-FFF4-F6B9-BF2B7373C4A2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10901364" y="136525"/>
            <a:ext cx="900071" cy="141687"/>
          </a:xfrm>
        </p:spPr>
        <p:txBody>
          <a:bodyPr/>
          <a:lstStyle/>
          <a:p>
            <a:r>
              <a:rPr lang="sv-SE"/>
              <a:t>2025-06-13</a:t>
            </a:r>
            <a:endParaRPr lang="sv-SE" dirty="0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2F1EC206-E47A-5E7F-9581-B76ADE31A8FE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Sofia Wallin, PhD and SLP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177108953"/>
      </p:ext>
    </p:extLst>
  </p:cSld>
  <p:clrMapOvr>
    <a:masterClrMapping/>
  </p:clrMapOvr>
  <p:hf sldNum="0" hdr="0" ftr="0"/>
  <p:extLst>
    <p:ext uri="{DCECCB84-F9BA-43D5-87BE-67443E8EF086}">
      <p15:sldGuideLst xmlns:p15="http://schemas.microsoft.com/office/powerpoint/2012/main">
        <p15:guide id="1" orient="horz" pos="1321">
          <p15:clr>
            <a:srgbClr val="FBAE40"/>
          </p15:clr>
        </p15:guide>
        <p15:guide id="3" pos="688">
          <p15:clr>
            <a:srgbClr val="FBAE40"/>
          </p15:clr>
        </p15:guide>
        <p15:guide id="4" orient="horz" pos="414">
          <p15:clr>
            <a:srgbClr val="FBAE40"/>
          </p15:clr>
        </p15:guide>
        <p15:guide id="5" pos="402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y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877B3524-D6C4-8016-A0B9-76DB7A408C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96620" y="666000"/>
            <a:ext cx="10047600" cy="75042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sv-SE" dirty="0"/>
              <a:t>Rubrik</a:t>
            </a:r>
          </a:p>
        </p:txBody>
      </p:sp>
      <p:sp>
        <p:nvSpPr>
          <p:cNvPr id="13" name="Platshållare för text 12">
            <a:extLst>
              <a:ext uri="{FF2B5EF4-FFF2-40B4-BE49-F238E27FC236}">
                <a16:creationId xmlns:a16="http://schemas.microsoft.com/office/drawing/2014/main" id="{02C2E317-0642-2E46-B74D-C0670C99650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096963" y="1560913"/>
            <a:ext cx="4776787" cy="527859"/>
          </a:xfrm>
        </p:spPr>
        <p:txBody>
          <a:bodyPr/>
          <a:lstStyle/>
          <a:p>
            <a:pPr lvl="0"/>
            <a:r>
              <a:rPr lang="sv-SE" dirty="0"/>
              <a:t>Skriv text här</a:t>
            </a:r>
          </a:p>
          <a:p>
            <a:pPr lvl="1"/>
            <a:r>
              <a:rPr lang="sv-SE" dirty="0"/>
              <a:t>Skriv text här</a:t>
            </a:r>
          </a:p>
        </p:txBody>
      </p:sp>
      <p:sp>
        <p:nvSpPr>
          <p:cNvPr id="11" name="Platshållare för innehåll 10">
            <a:extLst>
              <a:ext uri="{FF2B5EF4-FFF2-40B4-BE49-F238E27FC236}">
                <a16:creationId xmlns:a16="http://schemas.microsoft.com/office/drawing/2014/main" id="{467317CB-B101-5159-5511-FFC3C4CABD5A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1096620" y="2084789"/>
            <a:ext cx="4776787" cy="1922432"/>
          </a:xfrm>
          <a:solidFill>
            <a:schemeClr val="bg1">
              <a:lumMod val="95000"/>
            </a:schemeClr>
          </a:solidFill>
        </p:spPr>
        <p:txBody>
          <a:bodyPr lIns="216000" tIns="180000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sv-SE" dirty="0"/>
              <a:t>Klicka på en ikon för att lägga till innehåll</a:t>
            </a:r>
          </a:p>
        </p:txBody>
      </p:sp>
      <p:sp>
        <p:nvSpPr>
          <p:cNvPr id="14" name="Platshållare för text 12">
            <a:extLst>
              <a:ext uri="{FF2B5EF4-FFF2-40B4-BE49-F238E27FC236}">
                <a16:creationId xmlns:a16="http://schemas.microsoft.com/office/drawing/2014/main" id="{C9C71F2C-C4C5-EE5B-6B8E-25012EE2544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370961" y="1560913"/>
            <a:ext cx="4776787" cy="523875"/>
          </a:xfrm>
        </p:spPr>
        <p:txBody>
          <a:bodyPr/>
          <a:lstStyle/>
          <a:p>
            <a:pPr lvl="0"/>
            <a:r>
              <a:rPr lang="sv-SE" dirty="0"/>
              <a:t>Skriv text här</a:t>
            </a:r>
          </a:p>
          <a:p>
            <a:pPr lvl="1"/>
            <a:r>
              <a:rPr lang="sv-SE" dirty="0"/>
              <a:t>Skriv text här</a:t>
            </a:r>
          </a:p>
        </p:txBody>
      </p:sp>
      <p:sp>
        <p:nvSpPr>
          <p:cNvPr id="5" name="Platshållare för innehåll 10">
            <a:extLst>
              <a:ext uri="{FF2B5EF4-FFF2-40B4-BE49-F238E27FC236}">
                <a16:creationId xmlns:a16="http://schemas.microsoft.com/office/drawing/2014/main" id="{DDC121DB-0C79-5D9A-022E-0A8CA4FB648D}"/>
              </a:ext>
            </a:extLst>
          </p:cNvPr>
          <p:cNvSpPr>
            <a:spLocks noGrp="1"/>
          </p:cNvSpPr>
          <p:nvPr>
            <p:ph sz="quarter" idx="28" hasCustomPrompt="1"/>
          </p:nvPr>
        </p:nvSpPr>
        <p:spPr>
          <a:xfrm>
            <a:off x="6367433" y="2084789"/>
            <a:ext cx="4776787" cy="1922432"/>
          </a:xfrm>
          <a:solidFill>
            <a:schemeClr val="bg1">
              <a:lumMod val="95000"/>
            </a:schemeClr>
          </a:solidFill>
        </p:spPr>
        <p:txBody>
          <a:bodyPr lIns="216000" tIns="180000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sv-SE" dirty="0"/>
              <a:t>Klicka på en ikon för att lägga till innehåll</a:t>
            </a:r>
          </a:p>
        </p:txBody>
      </p:sp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625E6907-50BC-FFF4-F6B9-BF2B7373C4A2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10901364" y="136525"/>
            <a:ext cx="900071" cy="141687"/>
          </a:xfrm>
        </p:spPr>
        <p:txBody>
          <a:bodyPr/>
          <a:lstStyle/>
          <a:p>
            <a:r>
              <a:rPr lang="sv-SE"/>
              <a:t>2025-06-13</a:t>
            </a:r>
            <a:endParaRPr lang="sv-SE" dirty="0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2F1EC206-E47A-5E7F-9581-B76ADE31A8FE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Sofia Wallin, PhD and SLP</a:t>
            </a:r>
            <a:endParaRPr lang="sv-SE" dirty="0"/>
          </a:p>
        </p:txBody>
      </p:sp>
      <p:sp>
        <p:nvSpPr>
          <p:cNvPr id="6" name="Platshållare för text 12">
            <a:extLst>
              <a:ext uri="{FF2B5EF4-FFF2-40B4-BE49-F238E27FC236}">
                <a16:creationId xmlns:a16="http://schemas.microsoft.com/office/drawing/2014/main" id="{872B9925-D18D-55AD-1380-BE10CDABA43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093435" y="4147727"/>
            <a:ext cx="4776787" cy="527859"/>
          </a:xfrm>
        </p:spPr>
        <p:txBody>
          <a:bodyPr/>
          <a:lstStyle/>
          <a:p>
            <a:pPr lvl="0"/>
            <a:r>
              <a:rPr lang="sv-SE" dirty="0"/>
              <a:t>Skriv text här</a:t>
            </a:r>
          </a:p>
          <a:p>
            <a:pPr lvl="1"/>
            <a:r>
              <a:rPr lang="sv-SE" dirty="0"/>
              <a:t>Skriv text här</a:t>
            </a:r>
          </a:p>
        </p:txBody>
      </p:sp>
      <p:sp>
        <p:nvSpPr>
          <p:cNvPr id="7" name="Platshållare för innehåll 10">
            <a:extLst>
              <a:ext uri="{FF2B5EF4-FFF2-40B4-BE49-F238E27FC236}">
                <a16:creationId xmlns:a16="http://schemas.microsoft.com/office/drawing/2014/main" id="{0C67EAAD-56F8-7A95-14A9-A855E60A02D4}"/>
              </a:ext>
            </a:extLst>
          </p:cNvPr>
          <p:cNvSpPr>
            <a:spLocks noGrp="1"/>
          </p:cNvSpPr>
          <p:nvPr>
            <p:ph sz="quarter" idx="30" hasCustomPrompt="1"/>
          </p:nvPr>
        </p:nvSpPr>
        <p:spPr>
          <a:xfrm>
            <a:off x="1093092" y="4671603"/>
            <a:ext cx="4776787" cy="1922432"/>
          </a:xfrm>
          <a:solidFill>
            <a:schemeClr val="bg1">
              <a:lumMod val="95000"/>
            </a:schemeClr>
          </a:solidFill>
        </p:spPr>
        <p:txBody>
          <a:bodyPr lIns="216000" tIns="180000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sv-SE" dirty="0"/>
              <a:t>Klicka på en ikon för att lägga till innehåll</a:t>
            </a:r>
          </a:p>
        </p:txBody>
      </p:sp>
      <p:sp>
        <p:nvSpPr>
          <p:cNvPr id="8" name="Platshållare för text 12">
            <a:extLst>
              <a:ext uri="{FF2B5EF4-FFF2-40B4-BE49-F238E27FC236}">
                <a16:creationId xmlns:a16="http://schemas.microsoft.com/office/drawing/2014/main" id="{EBAE9850-7DA0-106E-4FC2-A947C8667E89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367433" y="4147727"/>
            <a:ext cx="4776787" cy="523875"/>
          </a:xfrm>
        </p:spPr>
        <p:txBody>
          <a:bodyPr/>
          <a:lstStyle/>
          <a:p>
            <a:pPr lvl="0"/>
            <a:r>
              <a:rPr lang="sv-SE" dirty="0"/>
              <a:t>Skriv text här</a:t>
            </a:r>
          </a:p>
          <a:p>
            <a:pPr lvl="1"/>
            <a:r>
              <a:rPr lang="sv-SE" dirty="0"/>
              <a:t>Skriv text här</a:t>
            </a:r>
          </a:p>
        </p:txBody>
      </p:sp>
      <p:sp>
        <p:nvSpPr>
          <p:cNvPr id="9" name="Platshållare för innehåll 10">
            <a:extLst>
              <a:ext uri="{FF2B5EF4-FFF2-40B4-BE49-F238E27FC236}">
                <a16:creationId xmlns:a16="http://schemas.microsoft.com/office/drawing/2014/main" id="{0366CF3D-A907-3FCE-A209-422B9E7E613B}"/>
              </a:ext>
            </a:extLst>
          </p:cNvPr>
          <p:cNvSpPr>
            <a:spLocks noGrp="1"/>
          </p:cNvSpPr>
          <p:nvPr>
            <p:ph sz="quarter" idx="32" hasCustomPrompt="1"/>
          </p:nvPr>
        </p:nvSpPr>
        <p:spPr>
          <a:xfrm>
            <a:off x="6363905" y="4671603"/>
            <a:ext cx="4776787" cy="1922432"/>
          </a:xfrm>
          <a:solidFill>
            <a:schemeClr val="bg1">
              <a:lumMod val="95000"/>
            </a:schemeClr>
          </a:solidFill>
        </p:spPr>
        <p:txBody>
          <a:bodyPr lIns="216000" tIns="180000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sv-SE" dirty="0"/>
              <a:t>Klicka på en ikon för att lägga till innehåll</a:t>
            </a:r>
          </a:p>
        </p:txBody>
      </p:sp>
    </p:spTree>
    <p:extLst>
      <p:ext uri="{BB962C8B-B14F-4D97-AF65-F5344CB8AC3E}">
        <p14:creationId xmlns:p14="http://schemas.microsoft.com/office/powerpoint/2010/main" val="3782976006"/>
      </p:ext>
    </p:extLst>
  </p:cSld>
  <p:clrMapOvr>
    <a:masterClrMapping/>
  </p:clrMapOvr>
  <p:hf sldNum="0" hdr="0" ftr="0"/>
  <p:extLst>
    <p:ext uri="{DCECCB84-F9BA-43D5-87BE-67443E8EF086}">
      <p15:sldGuideLst xmlns:p15="http://schemas.microsoft.com/office/powerpoint/2012/main">
        <p15:guide id="1" orient="horz" pos="1321">
          <p15:clr>
            <a:srgbClr val="FBAE40"/>
          </p15:clr>
        </p15:guide>
        <p15:guide id="3" pos="688">
          <p15:clr>
            <a:srgbClr val="FBAE40"/>
          </p15:clr>
        </p15:guide>
        <p15:guide id="4" orient="horz" pos="414">
          <p15:clr>
            <a:srgbClr val="FBAE40"/>
          </p15:clr>
        </p15:guide>
        <p15:guide id="5" pos="402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dast hel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bild 4">
            <a:extLst>
              <a:ext uri="{FF2B5EF4-FFF2-40B4-BE49-F238E27FC236}">
                <a16:creationId xmlns:a16="http://schemas.microsoft.com/office/drawing/2014/main" id="{BA959C0A-3CC4-CB74-4993-5594A5630A2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89262" y="380999"/>
            <a:ext cx="11412000" cy="6091200"/>
          </a:xfrm>
          <a:custGeom>
            <a:avLst/>
            <a:gdLst>
              <a:gd name="connsiteX0" fmla="*/ 0 w 11413068"/>
              <a:gd name="connsiteY0" fmla="*/ 0 h 6099176"/>
              <a:gd name="connsiteX1" fmla="*/ 11413068 w 11413068"/>
              <a:gd name="connsiteY1" fmla="*/ 0 h 6099176"/>
              <a:gd name="connsiteX2" fmla="*/ 11413068 w 11413068"/>
              <a:gd name="connsiteY2" fmla="*/ 27780 h 6099176"/>
              <a:gd name="connsiteX3" fmla="*/ 11413068 w 11413068"/>
              <a:gd name="connsiteY3" fmla="*/ 5082626 h 6099176"/>
              <a:gd name="connsiteX4" fmla="*/ 11413068 w 11413068"/>
              <a:gd name="connsiteY4" fmla="*/ 5087256 h 6099176"/>
              <a:gd name="connsiteX5" fmla="*/ 10401148 w 11413068"/>
              <a:gd name="connsiteY5" fmla="*/ 6099176 h 6099176"/>
              <a:gd name="connsiteX6" fmla="*/ 10396518 w 11413068"/>
              <a:gd name="connsiteY6" fmla="*/ 6099176 h 6099176"/>
              <a:gd name="connsiteX7" fmla="*/ 0 w 11413068"/>
              <a:gd name="connsiteY7" fmla="*/ 6099176 h 6099176"/>
              <a:gd name="connsiteX8" fmla="*/ 0 w 11413068"/>
              <a:gd name="connsiteY8" fmla="*/ 27780 h 6099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13068" h="6099176">
                <a:moveTo>
                  <a:pt x="0" y="0"/>
                </a:moveTo>
                <a:lnTo>
                  <a:pt x="11413068" y="0"/>
                </a:lnTo>
                <a:lnTo>
                  <a:pt x="11413068" y="27780"/>
                </a:lnTo>
                <a:lnTo>
                  <a:pt x="11413068" y="5082626"/>
                </a:lnTo>
                <a:lnTo>
                  <a:pt x="11413068" y="5087256"/>
                </a:lnTo>
                <a:cubicBezTo>
                  <a:pt x="11413068" y="5646124"/>
                  <a:pt x="10960016" y="6099176"/>
                  <a:pt x="10401148" y="6099176"/>
                </a:cubicBezTo>
                <a:lnTo>
                  <a:pt x="10396518" y="6099176"/>
                </a:lnTo>
                <a:lnTo>
                  <a:pt x="0" y="6099176"/>
                </a:lnTo>
                <a:lnTo>
                  <a:pt x="0" y="2778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144000" tIns="144000">
            <a:noAutofit/>
          </a:bodyPr>
          <a:lstStyle>
            <a:lvl1pPr marL="0" indent="0">
              <a:buNone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Verdana" panose="020B0604030504040204" pitchFamily="34" charset="0"/>
              <a:buNone/>
              <a:tabLst/>
              <a:defRPr/>
            </a:pPr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A100F903-3478-7793-DE93-655C7E1A353D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10901364" y="136525"/>
            <a:ext cx="900071" cy="141687"/>
          </a:xfrm>
        </p:spPr>
        <p:txBody>
          <a:bodyPr/>
          <a:lstStyle/>
          <a:p>
            <a:r>
              <a:rPr lang="sv-SE"/>
              <a:t>2025-06-13</a:t>
            </a:r>
            <a:endParaRPr lang="sv-SE" dirty="0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3CF62D2F-E5FD-F410-EE14-94871D7A62B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Sofia Wallin, PhD and SLP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77630169"/>
      </p:ext>
    </p:extLst>
  </p:cSld>
  <p:clrMapOvr>
    <a:masterClrMapping/>
  </p:clrMapOvr>
  <p:hf sldNum="0" hdr="0" ftr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Rubrik och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bild 4">
            <a:extLst>
              <a:ext uri="{FF2B5EF4-FFF2-40B4-BE49-F238E27FC236}">
                <a16:creationId xmlns:a16="http://schemas.microsoft.com/office/drawing/2014/main" id="{BA959C0A-3CC4-CB74-4993-5594A5630A2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89262" y="380999"/>
            <a:ext cx="11412000" cy="60912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2808000" tIns="3420000">
            <a:noAutofit/>
          </a:bodyPr>
          <a:lstStyle>
            <a:lvl1pPr marL="0" indent="0">
              <a:buNone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Verdana" panose="020B0604030504040204" pitchFamily="34" charset="0"/>
              <a:buNone/>
              <a:tabLst/>
              <a:defRPr/>
            </a:pPr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11" name="Platshållare för text 10">
            <a:extLst>
              <a:ext uri="{FF2B5EF4-FFF2-40B4-BE49-F238E27FC236}">
                <a16:creationId xmlns:a16="http://schemas.microsoft.com/office/drawing/2014/main" id="{9D155C8E-9723-8B1E-7B00-DA824685381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88938" y="381001"/>
            <a:ext cx="5210351" cy="2039938"/>
          </a:xfrm>
          <a:prstGeom prst="rect">
            <a:avLst/>
          </a:prstGeom>
          <a:solidFill>
            <a:schemeClr val="accent1"/>
          </a:solidFill>
        </p:spPr>
        <p:txBody>
          <a:bodyPr wrap="square" lIns="360000" tIns="180000" rIns="360000" bIns="180000" anchor="ctr" anchorCtr="0">
            <a:noAutofit/>
          </a:bodyPr>
          <a:lstStyle>
            <a:lvl1pPr marL="0" indent="0" algn="l">
              <a:buFontTx/>
              <a:buNone/>
              <a:defRPr sz="33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sv-SE" dirty="0"/>
              <a:t>Skriv text här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A100F903-3478-7793-DE93-655C7E1A353D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10901364" y="136525"/>
            <a:ext cx="900071" cy="141687"/>
          </a:xfrm>
        </p:spPr>
        <p:txBody>
          <a:bodyPr/>
          <a:lstStyle/>
          <a:p>
            <a:r>
              <a:rPr lang="sv-SE"/>
              <a:t>2025-06-13</a:t>
            </a:r>
            <a:endParaRPr lang="sv-SE" dirty="0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3CF62D2F-E5FD-F410-EE14-94871D7A62B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Sofia Wallin, PhD and SLP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18142416"/>
      </p:ext>
    </p:extLst>
  </p:cSld>
  <p:clrMapOvr>
    <a:masterClrMapping/>
  </p:clrMapOvr>
  <p:hf sldNum="0" hdr="0" ftr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Rubrik och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bild 4">
            <a:extLst>
              <a:ext uri="{FF2B5EF4-FFF2-40B4-BE49-F238E27FC236}">
                <a16:creationId xmlns:a16="http://schemas.microsoft.com/office/drawing/2014/main" id="{BA959C0A-3CC4-CB74-4993-5594A5630A2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89262" y="380999"/>
            <a:ext cx="11412000" cy="60912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2808000" tIns="3420000">
            <a:noAutofit/>
          </a:bodyPr>
          <a:lstStyle>
            <a:lvl1pPr marL="0" indent="0">
              <a:buNone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Verdana" panose="020B0604030504040204" pitchFamily="34" charset="0"/>
              <a:buNone/>
              <a:tabLst/>
              <a:defRPr/>
            </a:pPr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11" name="Platshållare för text 10">
            <a:extLst>
              <a:ext uri="{FF2B5EF4-FFF2-40B4-BE49-F238E27FC236}">
                <a16:creationId xmlns:a16="http://schemas.microsoft.com/office/drawing/2014/main" id="{9D155C8E-9723-8B1E-7B00-DA824685381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88938" y="381001"/>
            <a:ext cx="5210351" cy="2039938"/>
          </a:xfrm>
          <a:prstGeom prst="rect">
            <a:avLst/>
          </a:prstGeom>
          <a:solidFill>
            <a:srgbClr val="E7E1DF"/>
          </a:solidFill>
        </p:spPr>
        <p:txBody>
          <a:bodyPr wrap="square" lIns="360000" tIns="180000" rIns="360000" bIns="180000" anchor="ctr" anchorCtr="0">
            <a:noAutofit/>
          </a:bodyPr>
          <a:lstStyle>
            <a:lvl1pPr marL="0" indent="0" algn="l">
              <a:buFontTx/>
              <a:buNone/>
              <a:defRPr sz="33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sv-SE" dirty="0"/>
              <a:t>Skriv text här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A100F903-3478-7793-DE93-655C7E1A353D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10901364" y="136525"/>
            <a:ext cx="900071" cy="141687"/>
          </a:xfrm>
        </p:spPr>
        <p:txBody>
          <a:bodyPr/>
          <a:lstStyle/>
          <a:p>
            <a:r>
              <a:rPr lang="sv-SE"/>
              <a:t>2025-06-13</a:t>
            </a:r>
            <a:endParaRPr lang="sv-SE" dirty="0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3CF62D2F-E5FD-F410-EE14-94871D7A62B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Sofia Wallin, PhD and SLP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429542997"/>
      </p:ext>
    </p:extLst>
  </p:cSld>
  <p:clrMapOvr>
    <a:masterClrMapping/>
  </p:clrMapOvr>
  <p:hf sldNum="0" hdr="0" ftr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Rubrik och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bild 4">
            <a:extLst>
              <a:ext uri="{FF2B5EF4-FFF2-40B4-BE49-F238E27FC236}">
                <a16:creationId xmlns:a16="http://schemas.microsoft.com/office/drawing/2014/main" id="{BA959C0A-3CC4-CB74-4993-5594A5630A2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89262" y="380999"/>
            <a:ext cx="11412000" cy="60912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2808000" tIns="3420000">
            <a:noAutofit/>
          </a:bodyPr>
          <a:lstStyle>
            <a:lvl1pPr marL="0" indent="0">
              <a:buNone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Verdana" panose="020B0604030504040204" pitchFamily="34" charset="0"/>
              <a:buNone/>
              <a:tabLst/>
              <a:defRPr/>
            </a:pPr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11" name="Platshållare för text 10">
            <a:extLst>
              <a:ext uri="{FF2B5EF4-FFF2-40B4-BE49-F238E27FC236}">
                <a16:creationId xmlns:a16="http://schemas.microsoft.com/office/drawing/2014/main" id="{9D155C8E-9723-8B1E-7B00-DA824685381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88938" y="381001"/>
            <a:ext cx="5210351" cy="2039938"/>
          </a:xfrm>
          <a:prstGeom prst="rect">
            <a:avLst/>
          </a:prstGeom>
          <a:solidFill>
            <a:srgbClr val="B3EBF2"/>
          </a:solidFill>
        </p:spPr>
        <p:txBody>
          <a:bodyPr wrap="square" lIns="360000" tIns="180000" rIns="360000" bIns="180000" anchor="ctr" anchorCtr="0">
            <a:noAutofit/>
          </a:bodyPr>
          <a:lstStyle>
            <a:lvl1pPr marL="0" indent="0" algn="l">
              <a:buFontTx/>
              <a:buNone/>
              <a:defRPr sz="33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sv-SE" dirty="0"/>
              <a:t>Skriv text här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A100F903-3478-7793-DE93-655C7E1A353D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10901364" y="136525"/>
            <a:ext cx="900071" cy="141687"/>
          </a:xfrm>
        </p:spPr>
        <p:txBody>
          <a:bodyPr/>
          <a:lstStyle/>
          <a:p>
            <a:r>
              <a:rPr lang="sv-SE"/>
              <a:t>2025-06-13</a:t>
            </a:r>
            <a:endParaRPr lang="sv-SE" dirty="0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3CF62D2F-E5FD-F410-EE14-94871D7A62B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Sofia Wallin, PhD and SLP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270066544"/>
      </p:ext>
    </p:extLst>
  </p:cSld>
  <p:clrMapOvr>
    <a:masterClrMapping/>
  </p:clrMapOvr>
  <p:hf sldNum="0" hdr="0" ftr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3AB1CC7E-5066-B2D6-C273-8806FB859F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901364" y="136525"/>
            <a:ext cx="900071" cy="141687"/>
          </a:xfrm>
        </p:spPr>
        <p:txBody>
          <a:bodyPr/>
          <a:lstStyle/>
          <a:p>
            <a:r>
              <a:rPr lang="sv-SE"/>
              <a:t>2025-06-13</a:t>
            </a:r>
            <a:endParaRPr lang="sv-SE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12B0C1A2-56EF-E81F-53A9-CC77AD5255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Sofia Wallin, PhD and SLP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138491722"/>
      </p:ext>
    </p:extLst>
  </p:cSld>
  <p:clrMapOvr>
    <a:masterClrMapping/>
  </p:clrMapOvr>
  <p:hf sldNum="0" hdr="0" ftr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var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Logo" descr="Logotyp Västra Götalandsregionen">
            <a:extLst>
              <a:ext uri="{FF2B5EF4-FFF2-40B4-BE49-F238E27FC236}">
                <a16:creationId xmlns:a16="http://schemas.microsoft.com/office/drawing/2014/main" id="{E5FB7636-32CC-7B30-B38E-46E7FB5989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525520" y="2813866"/>
            <a:ext cx="5170857" cy="921539"/>
          </a:xfrm>
          <a:prstGeom prst="rect">
            <a:avLst/>
          </a:prstGeom>
        </p:spPr>
      </p:pic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29CA8175-3DF2-53F0-BACA-67AB9A3134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901364" y="136525"/>
            <a:ext cx="900071" cy="141687"/>
          </a:xfrm>
        </p:spPr>
        <p:txBody>
          <a:bodyPr/>
          <a:lstStyle/>
          <a:p>
            <a:r>
              <a:rPr lang="sv-SE"/>
              <a:t>2025-06-13</a:t>
            </a:r>
            <a:endParaRPr lang="sv-SE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6E1E6669-4CF8-70B7-0D3D-C4533A8CE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Sofia Wallin, PhD and SLP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91585998"/>
      </p:ext>
    </p:extLst>
  </p:cSld>
  <p:clrMapOvr>
    <a:masterClrMapping/>
  </p:clrMapOvr>
  <p:hf sldNum="0" hdr="0" ft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ubrikbild, två logotyp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258EC79-F416-4E3D-A67E-4A13E800458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79401" y="1152048"/>
            <a:ext cx="5737196" cy="2387600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110000"/>
              </a:lnSpc>
              <a:defRPr sz="3500" b="1"/>
            </a:lvl1pPr>
          </a:lstStyle>
          <a:p>
            <a:r>
              <a:rPr lang="sv-SE" dirty="0"/>
              <a:t>Klicka för att lägga till rubrik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0B04F11C-8931-4F2C-862F-B58C9926FB1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80376" y="3683107"/>
            <a:ext cx="5737196" cy="1683433"/>
          </a:xfrm>
        </p:spPr>
        <p:txBody>
          <a:bodyPr/>
          <a:lstStyle>
            <a:lvl1pPr marL="0" indent="0" algn="l">
              <a:buNone/>
              <a:defRPr sz="2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Klicka för att lägga till underrubrik</a:t>
            </a:r>
          </a:p>
        </p:txBody>
      </p:sp>
      <p:sp>
        <p:nvSpPr>
          <p:cNvPr id="15" name="Platshållare för bild 14">
            <a:extLst>
              <a:ext uri="{FF2B5EF4-FFF2-40B4-BE49-F238E27FC236}">
                <a16:creationId xmlns:a16="http://schemas.microsoft.com/office/drawing/2014/main" id="{7930A342-B92A-082F-5C3D-382BD190DCD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945549" y="386435"/>
            <a:ext cx="2855885" cy="3045534"/>
          </a:xfrm>
          <a:custGeom>
            <a:avLst/>
            <a:gdLst>
              <a:gd name="connsiteX0" fmla="*/ 0 w 2855885"/>
              <a:gd name="connsiteY0" fmla="*/ 0 h 3045534"/>
              <a:gd name="connsiteX1" fmla="*/ 2855885 w 2855885"/>
              <a:gd name="connsiteY1" fmla="*/ 0 h 3045534"/>
              <a:gd name="connsiteX2" fmla="*/ 2855885 w 2855885"/>
              <a:gd name="connsiteY2" fmla="*/ 3045534 h 3045534"/>
              <a:gd name="connsiteX3" fmla="*/ 576053 w 2855885"/>
              <a:gd name="connsiteY3" fmla="*/ 3045534 h 3045534"/>
              <a:gd name="connsiteX4" fmla="*/ 0 w 2855885"/>
              <a:gd name="connsiteY4" fmla="*/ 2469481 h 3045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55885" h="3045534">
                <a:moveTo>
                  <a:pt x="0" y="0"/>
                </a:moveTo>
                <a:lnTo>
                  <a:pt x="2855885" y="0"/>
                </a:lnTo>
                <a:lnTo>
                  <a:pt x="2855885" y="3045534"/>
                </a:lnTo>
                <a:lnTo>
                  <a:pt x="576053" y="3045534"/>
                </a:lnTo>
                <a:cubicBezTo>
                  <a:pt x="257887" y="3045534"/>
                  <a:pt x="0" y="2787649"/>
                  <a:pt x="0" y="2469481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Verdana" panose="020B0604030504040204" pitchFamily="34" charset="0"/>
              <a:buNone/>
              <a:tabLst/>
              <a:defRPr/>
            </a:pPr>
            <a:r>
              <a:rPr lang="sv-SE"/>
              <a:t>Klicka på ikonen för att lägga till en bild</a:t>
            </a:r>
          </a:p>
        </p:txBody>
      </p:sp>
      <p:sp>
        <p:nvSpPr>
          <p:cNvPr id="33" name="Frihandsfigur 1">
            <a:extLst>
              <a:ext uri="{FF2B5EF4-FFF2-40B4-BE49-F238E27FC236}">
                <a16:creationId xmlns:a16="http://schemas.microsoft.com/office/drawing/2014/main" id="{E421D8C7-7AE4-75A7-E72D-F2CCD5EBD1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>
            <a:off x="7517605" y="385758"/>
            <a:ext cx="1427943" cy="1015289"/>
          </a:xfrm>
          <a:custGeom>
            <a:avLst/>
            <a:gdLst>
              <a:gd name="connsiteX0" fmla="*/ 517684 w 803243"/>
              <a:gd name="connsiteY0" fmla="*/ 571119 h 571118"/>
              <a:gd name="connsiteX1" fmla="*/ 803243 w 803243"/>
              <a:gd name="connsiteY1" fmla="*/ 285559 h 571118"/>
              <a:gd name="connsiteX2" fmla="*/ 803243 w 803243"/>
              <a:gd name="connsiteY2" fmla="*/ 0 h 571118"/>
              <a:gd name="connsiteX3" fmla="*/ 0 w 803243"/>
              <a:gd name="connsiteY3" fmla="*/ 0 h 571118"/>
              <a:gd name="connsiteX4" fmla="*/ 0 w 803243"/>
              <a:gd name="connsiteY4" fmla="*/ 571024 h 571118"/>
              <a:gd name="connsiteX5" fmla="*/ 517684 w 803243"/>
              <a:gd name="connsiteY5" fmla="*/ 571024 h 571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03243" h="571118">
                <a:moveTo>
                  <a:pt x="517684" y="571119"/>
                </a:moveTo>
                <a:cubicBezTo>
                  <a:pt x="675418" y="571119"/>
                  <a:pt x="803243" y="443294"/>
                  <a:pt x="803243" y="285559"/>
                </a:cubicBezTo>
                <a:lnTo>
                  <a:pt x="803243" y="0"/>
                </a:lnTo>
                <a:lnTo>
                  <a:pt x="0" y="0"/>
                </a:lnTo>
                <a:lnTo>
                  <a:pt x="0" y="571024"/>
                </a:lnTo>
                <a:lnTo>
                  <a:pt x="517684" y="571024"/>
                </a:lnTo>
                <a:close/>
              </a:path>
            </a:pathLst>
          </a:custGeom>
          <a:solidFill>
            <a:srgbClr val="E7E1D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7" name="Frihandsfigur 2">
            <a:extLst>
              <a:ext uri="{FF2B5EF4-FFF2-40B4-BE49-F238E27FC236}">
                <a16:creationId xmlns:a16="http://schemas.microsoft.com/office/drawing/2014/main" id="{DCF49D3A-C0A5-C9B4-8C10-96910B5DF5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>
            <a:off x="7517605" y="1401049"/>
            <a:ext cx="1427943" cy="2030411"/>
          </a:xfrm>
          <a:custGeom>
            <a:avLst/>
            <a:gdLst>
              <a:gd name="connsiteX0" fmla="*/ 479203 w 803243"/>
              <a:gd name="connsiteY0" fmla="*/ 0 h 1142142"/>
              <a:gd name="connsiteX1" fmla="*/ 803243 w 803243"/>
              <a:gd name="connsiteY1" fmla="*/ 324041 h 1142142"/>
              <a:gd name="connsiteX2" fmla="*/ 803243 w 803243"/>
              <a:gd name="connsiteY2" fmla="*/ 1142143 h 1142142"/>
              <a:gd name="connsiteX3" fmla="*/ 0 w 803243"/>
              <a:gd name="connsiteY3" fmla="*/ 1142143 h 1142142"/>
              <a:gd name="connsiteX4" fmla="*/ 0 w 803243"/>
              <a:gd name="connsiteY4" fmla="*/ 0 h 1142142"/>
              <a:gd name="connsiteX5" fmla="*/ 479203 w 803243"/>
              <a:gd name="connsiteY5" fmla="*/ 0 h 11421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03243" h="1142142">
                <a:moveTo>
                  <a:pt x="479203" y="0"/>
                </a:moveTo>
                <a:cubicBezTo>
                  <a:pt x="658178" y="0"/>
                  <a:pt x="803243" y="145066"/>
                  <a:pt x="803243" y="324041"/>
                </a:cubicBezTo>
                <a:lnTo>
                  <a:pt x="803243" y="1142143"/>
                </a:lnTo>
                <a:lnTo>
                  <a:pt x="0" y="1142143"/>
                </a:lnTo>
                <a:lnTo>
                  <a:pt x="0" y="0"/>
                </a:lnTo>
                <a:lnTo>
                  <a:pt x="479203" y="0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4" name="Frihandsfigur 3">
            <a:extLst>
              <a:ext uri="{FF2B5EF4-FFF2-40B4-BE49-F238E27FC236}">
                <a16:creationId xmlns:a16="http://schemas.microsoft.com/office/drawing/2014/main" id="{7135AF6C-31B5-EC1B-7596-331AF27159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>
            <a:off x="7517605" y="3431800"/>
            <a:ext cx="1427943" cy="1015291"/>
          </a:xfrm>
          <a:custGeom>
            <a:avLst/>
            <a:gdLst>
              <a:gd name="connsiteX0" fmla="*/ 517684 w 803243"/>
              <a:gd name="connsiteY0" fmla="*/ 571119 h 571119"/>
              <a:gd name="connsiteX1" fmla="*/ 803243 w 803243"/>
              <a:gd name="connsiteY1" fmla="*/ 285559 h 571119"/>
              <a:gd name="connsiteX2" fmla="*/ 803243 w 803243"/>
              <a:gd name="connsiteY2" fmla="*/ 0 h 571119"/>
              <a:gd name="connsiteX3" fmla="*/ 0 w 803243"/>
              <a:gd name="connsiteY3" fmla="*/ 0 h 571119"/>
              <a:gd name="connsiteX4" fmla="*/ 0 w 803243"/>
              <a:gd name="connsiteY4" fmla="*/ 571024 h 571119"/>
              <a:gd name="connsiteX5" fmla="*/ 517684 w 803243"/>
              <a:gd name="connsiteY5" fmla="*/ 571024 h 571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03243" h="571119">
                <a:moveTo>
                  <a:pt x="517684" y="571119"/>
                </a:moveTo>
                <a:cubicBezTo>
                  <a:pt x="675418" y="571119"/>
                  <a:pt x="803243" y="443294"/>
                  <a:pt x="803243" y="285559"/>
                </a:cubicBezTo>
                <a:lnTo>
                  <a:pt x="803243" y="0"/>
                </a:lnTo>
                <a:lnTo>
                  <a:pt x="0" y="0"/>
                </a:lnTo>
                <a:lnTo>
                  <a:pt x="0" y="571024"/>
                </a:lnTo>
                <a:lnTo>
                  <a:pt x="517684" y="571024"/>
                </a:ln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8" name="Frihandsfigur 4">
            <a:extLst>
              <a:ext uri="{FF2B5EF4-FFF2-40B4-BE49-F238E27FC236}">
                <a16:creationId xmlns:a16="http://schemas.microsoft.com/office/drawing/2014/main" id="{AEC35D31-9856-2B82-F7AD-68F4A6BA88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>
            <a:off x="8945717" y="3431800"/>
            <a:ext cx="1427943" cy="2030411"/>
          </a:xfrm>
          <a:custGeom>
            <a:avLst/>
            <a:gdLst>
              <a:gd name="connsiteX0" fmla="*/ 479203 w 803243"/>
              <a:gd name="connsiteY0" fmla="*/ 1142143 h 1142142"/>
              <a:gd name="connsiteX1" fmla="*/ 803243 w 803243"/>
              <a:gd name="connsiteY1" fmla="*/ 818102 h 1142142"/>
              <a:gd name="connsiteX2" fmla="*/ 803243 w 803243"/>
              <a:gd name="connsiteY2" fmla="*/ 0 h 1142142"/>
              <a:gd name="connsiteX3" fmla="*/ 0 w 803243"/>
              <a:gd name="connsiteY3" fmla="*/ 0 h 1142142"/>
              <a:gd name="connsiteX4" fmla="*/ 0 w 803243"/>
              <a:gd name="connsiteY4" fmla="*/ 1142143 h 1142142"/>
              <a:gd name="connsiteX5" fmla="*/ 479298 w 803243"/>
              <a:gd name="connsiteY5" fmla="*/ 1142143 h 11421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03243" h="1142142">
                <a:moveTo>
                  <a:pt x="479203" y="1142143"/>
                </a:moveTo>
                <a:cubicBezTo>
                  <a:pt x="658178" y="1142143"/>
                  <a:pt x="803243" y="997077"/>
                  <a:pt x="803243" y="818102"/>
                </a:cubicBezTo>
                <a:lnTo>
                  <a:pt x="803243" y="0"/>
                </a:lnTo>
                <a:lnTo>
                  <a:pt x="0" y="0"/>
                </a:lnTo>
                <a:lnTo>
                  <a:pt x="0" y="1142143"/>
                </a:lnTo>
                <a:lnTo>
                  <a:pt x="479298" y="1142143"/>
                </a:lnTo>
                <a:close/>
              </a:path>
            </a:pathLst>
          </a:custGeom>
          <a:solidFill>
            <a:srgbClr val="E7E1D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0" name="Frihandsfigur 5">
            <a:extLst>
              <a:ext uri="{FF2B5EF4-FFF2-40B4-BE49-F238E27FC236}">
                <a16:creationId xmlns:a16="http://schemas.microsoft.com/office/drawing/2014/main" id="{5C169603-4E21-C187-1A1D-38882F9232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>
            <a:off x="10373491" y="3431971"/>
            <a:ext cx="1427943" cy="2030411"/>
          </a:xfrm>
          <a:custGeom>
            <a:avLst/>
            <a:gdLst>
              <a:gd name="connsiteX0" fmla="*/ 324040 w 803243"/>
              <a:gd name="connsiteY0" fmla="*/ 0 h 1142142"/>
              <a:gd name="connsiteX1" fmla="*/ 0 w 803243"/>
              <a:gd name="connsiteY1" fmla="*/ 324041 h 1142142"/>
              <a:gd name="connsiteX2" fmla="*/ 0 w 803243"/>
              <a:gd name="connsiteY2" fmla="*/ 1142143 h 1142142"/>
              <a:gd name="connsiteX3" fmla="*/ 803243 w 803243"/>
              <a:gd name="connsiteY3" fmla="*/ 1142143 h 1142142"/>
              <a:gd name="connsiteX4" fmla="*/ 803243 w 803243"/>
              <a:gd name="connsiteY4" fmla="*/ 0 h 1142142"/>
              <a:gd name="connsiteX5" fmla="*/ 324040 w 803243"/>
              <a:gd name="connsiteY5" fmla="*/ 0 h 11421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03243" h="1142142">
                <a:moveTo>
                  <a:pt x="324040" y="0"/>
                </a:moveTo>
                <a:cubicBezTo>
                  <a:pt x="145066" y="0"/>
                  <a:pt x="0" y="145066"/>
                  <a:pt x="0" y="324041"/>
                </a:cubicBezTo>
                <a:lnTo>
                  <a:pt x="0" y="1142143"/>
                </a:lnTo>
                <a:lnTo>
                  <a:pt x="803243" y="1142143"/>
                </a:lnTo>
                <a:lnTo>
                  <a:pt x="803243" y="0"/>
                </a:lnTo>
                <a:lnTo>
                  <a:pt x="324040" y="0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9" name="Frihandsfigur 6">
            <a:extLst>
              <a:ext uri="{FF2B5EF4-FFF2-40B4-BE49-F238E27FC236}">
                <a16:creationId xmlns:a16="http://schemas.microsoft.com/office/drawing/2014/main" id="{EDA18A8B-463B-9AD0-703D-FA911578B3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>
            <a:off x="7517605" y="4447600"/>
            <a:ext cx="1427943" cy="2030411"/>
          </a:xfrm>
          <a:custGeom>
            <a:avLst/>
            <a:gdLst>
              <a:gd name="connsiteX0" fmla="*/ 479203 w 803243"/>
              <a:gd name="connsiteY0" fmla="*/ 1142143 h 1142142"/>
              <a:gd name="connsiteX1" fmla="*/ 803243 w 803243"/>
              <a:gd name="connsiteY1" fmla="*/ 818102 h 1142142"/>
              <a:gd name="connsiteX2" fmla="*/ 803243 w 803243"/>
              <a:gd name="connsiteY2" fmla="*/ 0 h 1142142"/>
              <a:gd name="connsiteX3" fmla="*/ 0 w 803243"/>
              <a:gd name="connsiteY3" fmla="*/ 0 h 1142142"/>
              <a:gd name="connsiteX4" fmla="*/ 0 w 803243"/>
              <a:gd name="connsiteY4" fmla="*/ 1142143 h 1142142"/>
              <a:gd name="connsiteX5" fmla="*/ 479203 w 803243"/>
              <a:gd name="connsiteY5" fmla="*/ 1142143 h 11421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03243" h="1142142">
                <a:moveTo>
                  <a:pt x="479203" y="1142143"/>
                </a:moveTo>
                <a:cubicBezTo>
                  <a:pt x="658178" y="1142143"/>
                  <a:pt x="803243" y="997077"/>
                  <a:pt x="803243" y="818102"/>
                </a:cubicBezTo>
                <a:lnTo>
                  <a:pt x="803243" y="0"/>
                </a:lnTo>
                <a:lnTo>
                  <a:pt x="0" y="0"/>
                </a:lnTo>
                <a:lnTo>
                  <a:pt x="0" y="1142143"/>
                </a:lnTo>
                <a:lnTo>
                  <a:pt x="479203" y="1142143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5" name="Frihandsfigur 7">
            <a:extLst>
              <a:ext uri="{FF2B5EF4-FFF2-40B4-BE49-F238E27FC236}">
                <a16:creationId xmlns:a16="http://schemas.microsoft.com/office/drawing/2014/main" id="{3214743A-6966-8ED7-BA34-E45A379E03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>
            <a:off x="8945548" y="5462891"/>
            <a:ext cx="1427943" cy="1015289"/>
          </a:xfrm>
          <a:custGeom>
            <a:avLst/>
            <a:gdLst>
              <a:gd name="connsiteX0" fmla="*/ 285559 w 803243"/>
              <a:gd name="connsiteY0" fmla="*/ 0 h 571118"/>
              <a:gd name="connsiteX1" fmla="*/ 0 w 803243"/>
              <a:gd name="connsiteY1" fmla="*/ 285560 h 571118"/>
              <a:gd name="connsiteX2" fmla="*/ 0 w 803243"/>
              <a:gd name="connsiteY2" fmla="*/ 571119 h 571118"/>
              <a:gd name="connsiteX3" fmla="*/ 803243 w 803243"/>
              <a:gd name="connsiteY3" fmla="*/ 571119 h 571118"/>
              <a:gd name="connsiteX4" fmla="*/ 803243 w 803243"/>
              <a:gd name="connsiteY4" fmla="*/ 95 h 571118"/>
              <a:gd name="connsiteX5" fmla="*/ 285559 w 803243"/>
              <a:gd name="connsiteY5" fmla="*/ 95 h 571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03243" h="571118">
                <a:moveTo>
                  <a:pt x="285559" y="0"/>
                </a:moveTo>
                <a:cubicBezTo>
                  <a:pt x="127825" y="0"/>
                  <a:pt x="0" y="127826"/>
                  <a:pt x="0" y="285560"/>
                </a:cubicBezTo>
                <a:lnTo>
                  <a:pt x="0" y="571119"/>
                </a:lnTo>
                <a:lnTo>
                  <a:pt x="803243" y="571119"/>
                </a:lnTo>
                <a:lnTo>
                  <a:pt x="803243" y="95"/>
                </a:lnTo>
                <a:lnTo>
                  <a:pt x="285559" y="95"/>
                </a:ln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6" name="Frihandsfigur 8">
            <a:extLst>
              <a:ext uri="{FF2B5EF4-FFF2-40B4-BE49-F238E27FC236}">
                <a16:creationId xmlns:a16="http://schemas.microsoft.com/office/drawing/2014/main" id="{54E9228D-01FE-98B4-466F-CE9B90DF9F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>
            <a:off x="10373660" y="5462891"/>
            <a:ext cx="1427943" cy="1015289"/>
          </a:xfrm>
          <a:custGeom>
            <a:avLst/>
            <a:gdLst>
              <a:gd name="connsiteX0" fmla="*/ 517684 w 803243"/>
              <a:gd name="connsiteY0" fmla="*/ 0 h 571118"/>
              <a:gd name="connsiteX1" fmla="*/ 803243 w 803243"/>
              <a:gd name="connsiteY1" fmla="*/ 285560 h 571118"/>
              <a:gd name="connsiteX2" fmla="*/ 803243 w 803243"/>
              <a:gd name="connsiteY2" fmla="*/ 571119 h 571118"/>
              <a:gd name="connsiteX3" fmla="*/ 0 w 803243"/>
              <a:gd name="connsiteY3" fmla="*/ 571119 h 571118"/>
              <a:gd name="connsiteX4" fmla="*/ 0 w 803243"/>
              <a:gd name="connsiteY4" fmla="*/ 95 h 571118"/>
              <a:gd name="connsiteX5" fmla="*/ 517684 w 803243"/>
              <a:gd name="connsiteY5" fmla="*/ 95 h 571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03243" h="571118">
                <a:moveTo>
                  <a:pt x="517684" y="0"/>
                </a:moveTo>
                <a:cubicBezTo>
                  <a:pt x="675418" y="0"/>
                  <a:pt x="803243" y="127826"/>
                  <a:pt x="803243" y="285560"/>
                </a:cubicBezTo>
                <a:lnTo>
                  <a:pt x="803243" y="571119"/>
                </a:lnTo>
                <a:lnTo>
                  <a:pt x="0" y="571119"/>
                </a:lnTo>
                <a:lnTo>
                  <a:pt x="0" y="95"/>
                </a:lnTo>
                <a:lnTo>
                  <a:pt x="517684" y="95"/>
                </a:lnTo>
                <a:close/>
              </a:path>
            </a:pathLst>
          </a:custGeom>
          <a:solidFill>
            <a:srgbClr val="E7E1D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4" name="Logo" descr="Logotyp Västra Götalandsregionen">
            <a:extLst>
              <a:ext uri="{FF2B5EF4-FFF2-40B4-BE49-F238E27FC236}">
                <a16:creationId xmlns:a16="http://schemas.microsoft.com/office/drawing/2014/main" id="{CCDBD8D8-0B63-16B1-A58A-3685331C4C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90752" y="6052990"/>
            <a:ext cx="2118361" cy="377529"/>
          </a:xfrm>
          <a:prstGeom prst="rect">
            <a:avLst/>
          </a:prstGeom>
        </p:spPr>
      </p:pic>
      <p:sp>
        <p:nvSpPr>
          <p:cNvPr id="6" name="Platshållare för bild 5">
            <a:extLst>
              <a:ext uri="{FF2B5EF4-FFF2-40B4-BE49-F238E27FC236}">
                <a16:creationId xmlns:a16="http://schemas.microsoft.com/office/drawing/2014/main" id="{FC3A05F8-3C95-C4BB-ED96-7938636C150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761570" y="5675314"/>
            <a:ext cx="2312087" cy="802698"/>
          </a:xfrm>
        </p:spPr>
        <p:txBody>
          <a:bodyPr lIns="0" anchor="t" anchorCtr="0"/>
          <a:lstStyle>
            <a:lvl1pPr marL="0" indent="0">
              <a:lnSpc>
                <a:spcPts val="1720"/>
              </a:lnSpc>
              <a:spcBef>
                <a:spcPts val="1000"/>
              </a:spcBef>
              <a:buFontTx/>
              <a:buNone/>
              <a:defRPr sz="1400"/>
            </a:lvl1pPr>
          </a:lstStyle>
          <a:p>
            <a:r>
              <a:rPr lang="sv-SE"/>
              <a:t>Klicka för att lägga till en logotyp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C4CBFC51-E299-C1C6-C259-2EC78776D974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10901364" y="136525"/>
            <a:ext cx="900071" cy="141687"/>
          </a:xfrm>
        </p:spPr>
        <p:txBody>
          <a:bodyPr/>
          <a:lstStyle/>
          <a:p>
            <a:r>
              <a:rPr lang="sv-SE"/>
              <a:t>2025-06-13</a:t>
            </a:r>
            <a:endParaRPr lang="sv-SE" dirty="0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DAF13055-4269-7909-D2F6-610F622CD5B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Sofia Wallin, PhD and SLP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73325339"/>
      </p:ext>
    </p:extLst>
  </p:cSld>
  <p:clrMapOvr>
    <a:masterClrMapping/>
  </p:clrMapOvr>
  <p:hf sldNum="0" hdr="0" ftr="0"/>
  <p:extLst>
    <p:ext uri="{DCECCB84-F9BA-43D5-87BE-67443E8EF086}">
      <p15:sldGuideLst xmlns:p15="http://schemas.microsoft.com/office/powerpoint/2012/main">
        <p15:guide id="1" pos="55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i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ihandsfigur 2">
            <a:extLst>
              <a:ext uri="{FF2B5EF4-FFF2-40B4-BE49-F238E27FC236}">
                <a16:creationId xmlns:a16="http://schemas.microsoft.com/office/drawing/2014/main" id="{867381A1-282C-6593-B9AE-1B8B7AA5AA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black">
          <a:xfrm>
            <a:off x="389262" y="380997"/>
            <a:ext cx="11412000" cy="6099856"/>
          </a:xfrm>
          <a:custGeom>
            <a:avLst/>
            <a:gdLst>
              <a:gd name="connsiteX0" fmla="*/ 0 w 11412000"/>
              <a:gd name="connsiteY0" fmla="*/ 0 h 6099856"/>
              <a:gd name="connsiteX1" fmla="*/ 11412000 w 11412000"/>
              <a:gd name="connsiteY1" fmla="*/ 0 h 6099856"/>
              <a:gd name="connsiteX2" fmla="*/ 11412000 w 11412000"/>
              <a:gd name="connsiteY2" fmla="*/ 1400466 h 6099856"/>
              <a:gd name="connsiteX3" fmla="*/ 11412000 w 11412000"/>
              <a:gd name="connsiteY3" fmla="*/ 3026481 h 6099856"/>
              <a:gd name="connsiteX4" fmla="*/ 11412000 w 11412000"/>
              <a:gd name="connsiteY4" fmla="*/ 3606802 h 6099856"/>
              <a:gd name="connsiteX5" fmla="*/ 11412000 w 11412000"/>
              <a:gd name="connsiteY5" fmla="*/ 5065943 h 6099856"/>
              <a:gd name="connsiteX6" fmla="*/ 10378087 w 11412000"/>
              <a:gd name="connsiteY6" fmla="*/ 6099856 h 6099856"/>
              <a:gd name="connsiteX7" fmla="*/ 5706738 w 11412000"/>
              <a:gd name="connsiteY7" fmla="*/ 6099856 h 6099856"/>
              <a:gd name="connsiteX8" fmla="*/ 5004000 w 11412000"/>
              <a:gd name="connsiteY8" fmla="*/ 6099856 h 6099856"/>
              <a:gd name="connsiteX9" fmla="*/ 257 w 11412000"/>
              <a:gd name="connsiteY9" fmla="*/ 6099856 h 6099856"/>
              <a:gd name="connsiteX10" fmla="*/ 257 w 11412000"/>
              <a:gd name="connsiteY10" fmla="*/ 3026481 h 6099856"/>
              <a:gd name="connsiteX11" fmla="*/ 0 w 11412000"/>
              <a:gd name="connsiteY11" fmla="*/ 3026481 h 6099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412000" h="6099856">
                <a:moveTo>
                  <a:pt x="0" y="0"/>
                </a:moveTo>
                <a:lnTo>
                  <a:pt x="11412000" y="0"/>
                </a:lnTo>
                <a:lnTo>
                  <a:pt x="11412000" y="1400466"/>
                </a:lnTo>
                <a:lnTo>
                  <a:pt x="11412000" y="3026481"/>
                </a:lnTo>
                <a:lnTo>
                  <a:pt x="11412000" y="3606802"/>
                </a:lnTo>
                <a:lnTo>
                  <a:pt x="11412000" y="5065943"/>
                </a:lnTo>
                <a:cubicBezTo>
                  <a:pt x="11412000" y="5636957"/>
                  <a:pt x="10949101" y="6099856"/>
                  <a:pt x="10378087" y="6099856"/>
                </a:cubicBezTo>
                <a:lnTo>
                  <a:pt x="5706738" y="6099856"/>
                </a:lnTo>
                <a:lnTo>
                  <a:pt x="5004000" y="6099856"/>
                </a:lnTo>
                <a:lnTo>
                  <a:pt x="257" y="6099856"/>
                </a:lnTo>
                <a:lnTo>
                  <a:pt x="257" y="3026481"/>
                </a:lnTo>
                <a:lnTo>
                  <a:pt x="0" y="302648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sv-SE"/>
          </a:p>
        </p:txBody>
      </p:sp>
      <p:pic>
        <p:nvPicPr>
          <p:cNvPr id="4" name="Logo" descr="Logotyp Västra Götalandsregionen">
            <a:extLst>
              <a:ext uri="{FF2B5EF4-FFF2-40B4-BE49-F238E27FC236}">
                <a16:creationId xmlns:a16="http://schemas.microsoft.com/office/drawing/2014/main" id="{12F58EA4-3891-6E22-DDDB-A16F29BA9C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25520" y="2813866"/>
            <a:ext cx="5170858" cy="921539"/>
          </a:xfrm>
          <a:prstGeom prst="rect">
            <a:avLst/>
          </a:prstGeom>
        </p:spPr>
      </p:pic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E455D0BA-9A24-0B1E-5104-31F55378AA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901364" y="136525"/>
            <a:ext cx="900071" cy="141687"/>
          </a:xfrm>
        </p:spPr>
        <p:txBody>
          <a:bodyPr/>
          <a:lstStyle/>
          <a:p>
            <a:r>
              <a:rPr lang="sv-SE"/>
              <a:t>2025-06-13</a:t>
            </a:r>
            <a:endParaRPr lang="sv-SE" dirty="0"/>
          </a:p>
        </p:txBody>
      </p:sp>
      <p:sp>
        <p:nvSpPr>
          <p:cNvPr id="7" name="Platshållare för sidfot 6">
            <a:extLst>
              <a:ext uri="{FF2B5EF4-FFF2-40B4-BE49-F238E27FC236}">
                <a16:creationId xmlns:a16="http://schemas.microsoft.com/office/drawing/2014/main" id="{4E6AFD7C-DEA7-9A46-2513-5293C05353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Sofia Wallin, PhD and SLP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95324071"/>
      </p:ext>
    </p:extLst>
  </p:cSld>
  <p:clrMapOvr>
    <a:masterClrMapping/>
  </p:clrMapOvr>
  <p:hf sldNum="0" hdr="0" ftr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vart logo två logotyp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Logo" descr="Logotyp Västra Götalandsregionen">
            <a:extLst>
              <a:ext uri="{FF2B5EF4-FFF2-40B4-BE49-F238E27FC236}">
                <a16:creationId xmlns:a16="http://schemas.microsoft.com/office/drawing/2014/main" id="{87B505C0-88C7-6B61-6D26-939E8B8635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785932" y="2868104"/>
            <a:ext cx="3209817" cy="572047"/>
          </a:xfrm>
          <a:prstGeom prst="rect">
            <a:avLst/>
          </a:prstGeom>
        </p:spPr>
      </p:pic>
      <p:sp>
        <p:nvSpPr>
          <p:cNvPr id="8" name="Platshållare för bild 7">
            <a:extLst>
              <a:ext uri="{FF2B5EF4-FFF2-40B4-BE49-F238E27FC236}">
                <a16:creationId xmlns:a16="http://schemas.microsoft.com/office/drawing/2014/main" id="{C5206D6B-B1E0-4714-DC33-C7E19D5476F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196091" y="2520000"/>
            <a:ext cx="3202607" cy="1230290"/>
          </a:xfrm>
        </p:spPr>
        <p:txBody>
          <a:bodyPr/>
          <a:lstStyle>
            <a:lvl1pPr marL="0" indent="0">
              <a:buFontTx/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Klicka här för att lägga till en logotyp</a:t>
            </a:r>
          </a:p>
        </p:txBody>
      </p:sp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29CA8175-3DF2-53F0-BACA-67AB9A3134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901364" y="136525"/>
            <a:ext cx="900071" cy="141687"/>
          </a:xfrm>
        </p:spPr>
        <p:txBody>
          <a:bodyPr/>
          <a:lstStyle/>
          <a:p>
            <a:r>
              <a:rPr lang="sv-SE"/>
              <a:t>2025-06-13</a:t>
            </a:r>
            <a:endParaRPr lang="sv-SE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6E1E6669-4CF8-70B7-0D3D-C4533A8CE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Sofia Wallin, PhD and SLP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74078956"/>
      </p:ext>
    </p:extLst>
  </p:cSld>
  <p:clrMapOvr>
    <a:masterClrMapping/>
  </p:clrMapOvr>
  <p:hf sldNum="0" hdr="0" ftr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it logo två logotyp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ihandsfigur 2">
            <a:extLst>
              <a:ext uri="{FF2B5EF4-FFF2-40B4-BE49-F238E27FC236}">
                <a16:creationId xmlns:a16="http://schemas.microsoft.com/office/drawing/2014/main" id="{550ACD04-84A9-C753-2519-E4857C71FD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black">
          <a:xfrm>
            <a:off x="389262" y="380997"/>
            <a:ext cx="11412000" cy="6099856"/>
          </a:xfrm>
          <a:custGeom>
            <a:avLst/>
            <a:gdLst>
              <a:gd name="connsiteX0" fmla="*/ 0 w 11412000"/>
              <a:gd name="connsiteY0" fmla="*/ 0 h 6099856"/>
              <a:gd name="connsiteX1" fmla="*/ 11412000 w 11412000"/>
              <a:gd name="connsiteY1" fmla="*/ 0 h 6099856"/>
              <a:gd name="connsiteX2" fmla="*/ 11412000 w 11412000"/>
              <a:gd name="connsiteY2" fmla="*/ 1400466 h 6099856"/>
              <a:gd name="connsiteX3" fmla="*/ 11412000 w 11412000"/>
              <a:gd name="connsiteY3" fmla="*/ 3026481 h 6099856"/>
              <a:gd name="connsiteX4" fmla="*/ 11412000 w 11412000"/>
              <a:gd name="connsiteY4" fmla="*/ 3606802 h 6099856"/>
              <a:gd name="connsiteX5" fmla="*/ 11412000 w 11412000"/>
              <a:gd name="connsiteY5" fmla="*/ 5065943 h 6099856"/>
              <a:gd name="connsiteX6" fmla="*/ 10378087 w 11412000"/>
              <a:gd name="connsiteY6" fmla="*/ 6099856 h 6099856"/>
              <a:gd name="connsiteX7" fmla="*/ 5706738 w 11412000"/>
              <a:gd name="connsiteY7" fmla="*/ 6099856 h 6099856"/>
              <a:gd name="connsiteX8" fmla="*/ 5004000 w 11412000"/>
              <a:gd name="connsiteY8" fmla="*/ 6099856 h 6099856"/>
              <a:gd name="connsiteX9" fmla="*/ 257 w 11412000"/>
              <a:gd name="connsiteY9" fmla="*/ 6099856 h 6099856"/>
              <a:gd name="connsiteX10" fmla="*/ 257 w 11412000"/>
              <a:gd name="connsiteY10" fmla="*/ 3026481 h 6099856"/>
              <a:gd name="connsiteX11" fmla="*/ 0 w 11412000"/>
              <a:gd name="connsiteY11" fmla="*/ 3026481 h 6099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412000" h="6099856">
                <a:moveTo>
                  <a:pt x="0" y="0"/>
                </a:moveTo>
                <a:lnTo>
                  <a:pt x="11412000" y="0"/>
                </a:lnTo>
                <a:lnTo>
                  <a:pt x="11412000" y="1400466"/>
                </a:lnTo>
                <a:lnTo>
                  <a:pt x="11412000" y="3026481"/>
                </a:lnTo>
                <a:lnTo>
                  <a:pt x="11412000" y="3606802"/>
                </a:lnTo>
                <a:lnTo>
                  <a:pt x="11412000" y="5065943"/>
                </a:lnTo>
                <a:cubicBezTo>
                  <a:pt x="11412000" y="5636957"/>
                  <a:pt x="10949101" y="6099856"/>
                  <a:pt x="10378087" y="6099856"/>
                </a:cubicBezTo>
                <a:lnTo>
                  <a:pt x="5706738" y="6099856"/>
                </a:lnTo>
                <a:lnTo>
                  <a:pt x="5004000" y="6099856"/>
                </a:lnTo>
                <a:lnTo>
                  <a:pt x="257" y="6099856"/>
                </a:lnTo>
                <a:lnTo>
                  <a:pt x="257" y="3026481"/>
                </a:lnTo>
                <a:lnTo>
                  <a:pt x="0" y="302648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sv-SE"/>
          </a:p>
        </p:txBody>
      </p:sp>
      <p:pic>
        <p:nvPicPr>
          <p:cNvPr id="6" name="Logo" descr="Logotyp Västra Götalandsregionen">
            <a:extLst>
              <a:ext uri="{FF2B5EF4-FFF2-40B4-BE49-F238E27FC236}">
                <a16:creationId xmlns:a16="http://schemas.microsoft.com/office/drawing/2014/main" id="{87B505C0-88C7-6B61-6D26-939E8B8635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89537" y="2868104"/>
            <a:ext cx="3202607" cy="572047"/>
          </a:xfrm>
          <a:prstGeom prst="rect">
            <a:avLst/>
          </a:prstGeom>
        </p:spPr>
      </p:pic>
      <p:sp>
        <p:nvSpPr>
          <p:cNvPr id="8" name="Platshållare för bild 7">
            <a:extLst>
              <a:ext uri="{FF2B5EF4-FFF2-40B4-BE49-F238E27FC236}">
                <a16:creationId xmlns:a16="http://schemas.microsoft.com/office/drawing/2014/main" id="{A6E64F3F-CF2D-03AE-4E4D-CE9AC939E3E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196091" y="2520000"/>
            <a:ext cx="3202607" cy="1230290"/>
          </a:xfrm>
        </p:spPr>
        <p:txBody>
          <a:bodyPr/>
          <a:lstStyle>
            <a:lvl1pPr marL="0" indent="0">
              <a:buFontTx/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Klicka här för att lägga till en logotyp</a:t>
            </a:r>
          </a:p>
        </p:txBody>
      </p:sp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29CA8175-3DF2-53F0-BACA-67AB9A3134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901364" y="136525"/>
            <a:ext cx="900071" cy="141687"/>
          </a:xfrm>
        </p:spPr>
        <p:txBody>
          <a:bodyPr/>
          <a:lstStyle/>
          <a:p>
            <a:r>
              <a:rPr lang="sv-SE"/>
              <a:t>2025-06-13</a:t>
            </a:r>
            <a:endParaRPr lang="sv-SE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6E1E6669-4CF8-70B7-0D3D-C4533A8CE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Sofia Wallin, PhD and SLP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791439741"/>
      </p:ext>
    </p:extLst>
  </p:cSld>
  <p:clrMapOvr>
    <a:masterClrMapping/>
  </p:clrMapOvr>
  <p:hf sldNum="0" hdr="0" ftr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96580E2-C73F-CECE-2EB3-8B5CC6F22A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EEBE731B-E7EA-9781-B10A-345D542880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C957B122-CB94-7D7C-2318-D250272666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2025-06-13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18552976-CBB7-F146-014F-D1DB966529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Sofia Wallin, PhD and SLP</a:t>
            </a:r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D8713ED6-0056-AFFF-AED9-22D24F55AA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5F57BE-26A2-4DEA-A195-8D1F27D8A87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0526870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6B25631-0701-40C3-A2E5-991715C624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/>
              <a:t>Klicka för att lägga till rubrik</a:t>
            </a:r>
          </a:p>
        </p:txBody>
      </p:sp>
      <p:sp>
        <p:nvSpPr>
          <p:cNvPr id="14" name="Platshållare för innehåll 13">
            <a:extLst>
              <a:ext uri="{FF2B5EF4-FFF2-40B4-BE49-F238E27FC236}">
                <a16:creationId xmlns:a16="http://schemas.microsoft.com/office/drawing/2014/main" id="{A9936CC4-BC31-7B4D-38E0-EC836B72C57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092200" y="1753985"/>
            <a:ext cx="8650817" cy="3773979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F168E8F4-CCAB-9D62-770E-18594C9FC9F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sv-SE"/>
              <a:t>2025-02-20</a:t>
            </a:r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161B6ECD-BDF0-7F15-B856-12CA1DBAC08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sv-SE" dirty="0"/>
              <a:t>Sofia Wallin, specialistlogoped och fil. dr i specialpedagogik</a:t>
            </a:r>
          </a:p>
        </p:txBody>
      </p:sp>
      <p:sp>
        <p:nvSpPr>
          <p:cNvPr id="7" name="Rektangel: ett hörn rundat 6">
            <a:extLst>
              <a:ext uri="{FF2B5EF4-FFF2-40B4-BE49-F238E27FC236}">
                <a16:creationId xmlns:a16="http://schemas.microsoft.com/office/drawing/2014/main" id="{73A585E4-AFD9-73B3-6228-5EC2E00562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 flipH="1" flipV="1">
            <a:off x="10371138" y="380999"/>
            <a:ext cx="1433512" cy="1019173"/>
          </a:xfrm>
          <a:prstGeom prst="round1Rect">
            <a:avLst>
              <a:gd name="adj" fmla="val 48902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Rektangel: ett hörn rundat 7">
            <a:extLst>
              <a:ext uri="{FF2B5EF4-FFF2-40B4-BE49-F238E27FC236}">
                <a16:creationId xmlns:a16="http://schemas.microsoft.com/office/drawing/2014/main" id="{B5372248-D21F-8D52-3DB3-51A7B66056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 flipV="1">
            <a:off x="10371138" y="1400173"/>
            <a:ext cx="1433512" cy="2032001"/>
          </a:xfrm>
          <a:prstGeom prst="round1Rect">
            <a:avLst>
              <a:gd name="adj" fmla="val 40264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" name="Rektangel: ett hörn rundat 8">
            <a:extLst>
              <a:ext uri="{FF2B5EF4-FFF2-40B4-BE49-F238E27FC236}">
                <a16:creationId xmlns:a16="http://schemas.microsoft.com/office/drawing/2014/main" id="{10FBF7AD-460F-553E-5C7C-F85B1FC5BA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 flipV="1">
            <a:off x="10371138" y="3439316"/>
            <a:ext cx="1433512" cy="3056098"/>
          </a:xfrm>
          <a:prstGeom prst="round1Rect">
            <a:avLst>
              <a:gd name="adj" fmla="val 40264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1914814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6B25631-0701-40C3-A2E5-991715C624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/>
              <a:t>Klicka för att lägga till rubrik</a:t>
            </a:r>
          </a:p>
        </p:txBody>
      </p:sp>
      <p:sp>
        <p:nvSpPr>
          <p:cNvPr id="14" name="Platshållare för innehåll 13">
            <a:extLst>
              <a:ext uri="{FF2B5EF4-FFF2-40B4-BE49-F238E27FC236}">
                <a16:creationId xmlns:a16="http://schemas.microsoft.com/office/drawing/2014/main" id="{A9936CC4-BC31-7B4D-38E0-EC836B72C57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092200" y="1753985"/>
            <a:ext cx="8650817" cy="3773979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F168E8F4-CCAB-9D62-770E-18594C9FC9F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sv-SE"/>
              <a:t>2025-02-20</a:t>
            </a:r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161B6ECD-BDF0-7F15-B856-12CA1DBAC08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sv-SE" dirty="0"/>
              <a:t>Sofia Wallin, specialistlogoped och fil. dr i specialpedagogik</a:t>
            </a:r>
          </a:p>
        </p:txBody>
      </p:sp>
      <p:sp>
        <p:nvSpPr>
          <p:cNvPr id="7" name="Rektangel: ett hörn rundat 6">
            <a:extLst>
              <a:ext uri="{FF2B5EF4-FFF2-40B4-BE49-F238E27FC236}">
                <a16:creationId xmlns:a16="http://schemas.microsoft.com/office/drawing/2014/main" id="{73A585E4-AFD9-73B3-6228-5EC2E00562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 flipH="1" flipV="1">
            <a:off x="10371138" y="380999"/>
            <a:ext cx="1433512" cy="1019173"/>
          </a:xfrm>
          <a:prstGeom prst="round1Rect">
            <a:avLst>
              <a:gd name="adj" fmla="val 48902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Rektangel: ett hörn rundat 7">
            <a:extLst>
              <a:ext uri="{FF2B5EF4-FFF2-40B4-BE49-F238E27FC236}">
                <a16:creationId xmlns:a16="http://schemas.microsoft.com/office/drawing/2014/main" id="{B5372248-D21F-8D52-3DB3-51A7B66056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 flipV="1">
            <a:off x="10371138" y="1400173"/>
            <a:ext cx="1433512" cy="2032001"/>
          </a:xfrm>
          <a:prstGeom prst="round1Rect">
            <a:avLst>
              <a:gd name="adj" fmla="val 40264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" name="Rektangel: ett hörn rundat 8">
            <a:extLst>
              <a:ext uri="{FF2B5EF4-FFF2-40B4-BE49-F238E27FC236}">
                <a16:creationId xmlns:a16="http://schemas.microsoft.com/office/drawing/2014/main" id="{10FBF7AD-460F-553E-5C7C-F85B1FC5BA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 flipV="1">
            <a:off x="10371138" y="3439316"/>
            <a:ext cx="1433512" cy="3056098"/>
          </a:xfrm>
          <a:prstGeom prst="round1Rect">
            <a:avLst>
              <a:gd name="adj" fmla="val 40264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4973428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6B25631-0701-40C3-A2E5-991715C624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/>
              <a:t>Klicka för att lägga till rubrik</a:t>
            </a:r>
          </a:p>
        </p:txBody>
      </p:sp>
      <p:sp>
        <p:nvSpPr>
          <p:cNvPr id="14" name="Platshållare för innehåll 13">
            <a:extLst>
              <a:ext uri="{FF2B5EF4-FFF2-40B4-BE49-F238E27FC236}">
                <a16:creationId xmlns:a16="http://schemas.microsoft.com/office/drawing/2014/main" id="{A9936CC4-BC31-7B4D-38E0-EC836B72C57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092200" y="1753985"/>
            <a:ext cx="8650817" cy="3773979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F168E8F4-CCAB-9D62-770E-18594C9FC9F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sv-SE"/>
              <a:t>2025-02-20</a:t>
            </a:r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161B6ECD-BDF0-7F15-B856-12CA1DBAC08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sv-SE" dirty="0"/>
              <a:t>Sofia Wallin, specialistlogoped och fil. dr i specialpedagogik</a:t>
            </a:r>
          </a:p>
        </p:txBody>
      </p:sp>
      <p:sp>
        <p:nvSpPr>
          <p:cNvPr id="7" name="Rektangel: ett hörn rundat 6">
            <a:extLst>
              <a:ext uri="{FF2B5EF4-FFF2-40B4-BE49-F238E27FC236}">
                <a16:creationId xmlns:a16="http://schemas.microsoft.com/office/drawing/2014/main" id="{73A585E4-AFD9-73B3-6228-5EC2E00562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 flipH="1" flipV="1">
            <a:off x="10371138" y="380999"/>
            <a:ext cx="1433512" cy="1019173"/>
          </a:xfrm>
          <a:prstGeom prst="round1Rect">
            <a:avLst>
              <a:gd name="adj" fmla="val 48902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Rektangel: ett hörn rundat 7">
            <a:extLst>
              <a:ext uri="{FF2B5EF4-FFF2-40B4-BE49-F238E27FC236}">
                <a16:creationId xmlns:a16="http://schemas.microsoft.com/office/drawing/2014/main" id="{B5372248-D21F-8D52-3DB3-51A7B66056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 flipV="1">
            <a:off x="10371138" y="1400173"/>
            <a:ext cx="1433512" cy="2032001"/>
          </a:xfrm>
          <a:prstGeom prst="round1Rect">
            <a:avLst>
              <a:gd name="adj" fmla="val 40264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" name="Rektangel: ett hörn rundat 8">
            <a:extLst>
              <a:ext uri="{FF2B5EF4-FFF2-40B4-BE49-F238E27FC236}">
                <a16:creationId xmlns:a16="http://schemas.microsoft.com/office/drawing/2014/main" id="{10FBF7AD-460F-553E-5C7C-F85B1FC5BA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 flipV="1">
            <a:off x="10371138" y="3439316"/>
            <a:ext cx="1433512" cy="3056098"/>
          </a:xfrm>
          <a:prstGeom prst="round1Rect">
            <a:avLst>
              <a:gd name="adj" fmla="val 40264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7492042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6B25631-0701-40C3-A2E5-991715C624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/>
              <a:t>Klicka för att lägga till rubrik</a:t>
            </a:r>
          </a:p>
        </p:txBody>
      </p:sp>
      <p:sp>
        <p:nvSpPr>
          <p:cNvPr id="14" name="Platshållare för innehåll 13">
            <a:extLst>
              <a:ext uri="{FF2B5EF4-FFF2-40B4-BE49-F238E27FC236}">
                <a16:creationId xmlns:a16="http://schemas.microsoft.com/office/drawing/2014/main" id="{A9936CC4-BC31-7B4D-38E0-EC836B72C57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092200" y="1753985"/>
            <a:ext cx="8650817" cy="3773979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F168E8F4-CCAB-9D62-770E-18594C9FC9F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sv-SE"/>
              <a:t>2025-02-20</a:t>
            </a:r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161B6ECD-BDF0-7F15-B856-12CA1DBAC08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sv-SE" dirty="0"/>
              <a:t>Sofia Wallin, specialistlogoped och fil. dr i specialpedagogik</a:t>
            </a:r>
          </a:p>
        </p:txBody>
      </p:sp>
      <p:sp>
        <p:nvSpPr>
          <p:cNvPr id="7" name="Rektangel: ett hörn rundat 6">
            <a:extLst>
              <a:ext uri="{FF2B5EF4-FFF2-40B4-BE49-F238E27FC236}">
                <a16:creationId xmlns:a16="http://schemas.microsoft.com/office/drawing/2014/main" id="{73A585E4-AFD9-73B3-6228-5EC2E00562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 flipH="1" flipV="1">
            <a:off x="10371138" y="380999"/>
            <a:ext cx="1433512" cy="1019173"/>
          </a:xfrm>
          <a:prstGeom prst="round1Rect">
            <a:avLst>
              <a:gd name="adj" fmla="val 48902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Rektangel: ett hörn rundat 7">
            <a:extLst>
              <a:ext uri="{FF2B5EF4-FFF2-40B4-BE49-F238E27FC236}">
                <a16:creationId xmlns:a16="http://schemas.microsoft.com/office/drawing/2014/main" id="{B5372248-D21F-8D52-3DB3-51A7B66056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 flipV="1">
            <a:off x="10371138" y="1400173"/>
            <a:ext cx="1433512" cy="2032001"/>
          </a:xfrm>
          <a:prstGeom prst="round1Rect">
            <a:avLst>
              <a:gd name="adj" fmla="val 40264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" name="Rektangel: ett hörn rundat 8">
            <a:extLst>
              <a:ext uri="{FF2B5EF4-FFF2-40B4-BE49-F238E27FC236}">
                <a16:creationId xmlns:a16="http://schemas.microsoft.com/office/drawing/2014/main" id="{10FBF7AD-460F-553E-5C7C-F85B1FC5BA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 flipV="1">
            <a:off x="10371138" y="3439316"/>
            <a:ext cx="1433512" cy="3056098"/>
          </a:xfrm>
          <a:prstGeom prst="round1Rect">
            <a:avLst>
              <a:gd name="adj" fmla="val 40264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2529449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3AB1CC7E-5066-B2D6-C273-8806FB859F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2025-04-08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12B0C1A2-56EF-E81F-53A9-CC77AD5255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Sofia Wallin, specialistlogoped och fil.dr i specialpedagogik</a:t>
            </a:r>
          </a:p>
        </p:txBody>
      </p:sp>
      <p:sp>
        <p:nvSpPr>
          <p:cNvPr id="2" name="Rubrik 2">
            <a:extLst>
              <a:ext uri="{FF2B5EF4-FFF2-40B4-BE49-F238E27FC236}">
                <a16:creationId xmlns:a16="http://schemas.microsoft.com/office/drawing/2014/main" id="{C8CDDCB9-B54D-2D70-8E7A-D1581A3F4A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0667" y="433954"/>
            <a:ext cx="9666187" cy="1047750"/>
          </a:xfrm>
        </p:spPr>
        <p:txBody>
          <a:bodyPr/>
          <a:lstStyle>
            <a:lvl1pPr>
              <a:defRPr/>
            </a:lvl1pPr>
          </a:lstStyle>
          <a:p>
            <a:r>
              <a:rPr lang="sv-SE"/>
              <a:t>Rubrik</a:t>
            </a:r>
          </a:p>
        </p:txBody>
      </p:sp>
      <p:sp>
        <p:nvSpPr>
          <p:cNvPr id="3" name="Platshållare för innehåll 8">
            <a:extLst>
              <a:ext uri="{FF2B5EF4-FFF2-40B4-BE49-F238E27FC236}">
                <a16:creationId xmlns:a16="http://schemas.microsoft.com/office/drawing/2014/main" id="{CC91CFAF-1F4C-CF0A-107A-0EADDBE12DCD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092200" y="1753985"/>
            <a:ext cx="9674654" cy="4124965"/>
          </a:xfrm>
          <a:custGeom>
            <a:avLst/>
            <a:gdLst>
              <a:gd name="connsiteX0" fmla="*/ 0 w 4919133"/>
              <a:gd name="connsiteY0" fmla="*/ 0 h 3756990"/>
              <a:gd name="connsiteX1" fmla="*/ 4919133 w 4919133"/>
              <a:gd name="connsiteY1" fmla="*/ 0 h 3756990"/>
              <a:gd name="connsiteX2" fmla="*/ 4919133 w 4919133"/>
              <a:gd name="connsiteY2" fmla="*/ 3756990 h 3756990"/>
              <a:gd name="connsiteX3" fmla="*/ 0 w 4919133"/>
              <a:gd name="connsiteY3" fmla="*/ 3756990 h 3756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19133" h="3756990">
                <a:moveTo>
                  <a:pt x="0" y="0"/>
                </a:moveTo>
                <a:lnTo>
                  <a:pt x="4919133" y="0"/>
                </a:lnTo>
                <a:lnTo>
                  <a:pt x="4919133" y="3756990"/>
                </a:lnTo>
                <a:lnTo>
                  <a:pt x="0" y="375699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86441021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 userDrawn="1">
  <p:cSld name="Title and two columns 1"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Google Shape;218;p17"/>
          <p:cNvPicPr preferRelativeResize="0"/>
          <p:nvPr/>
        </p:nvPicPr>
        <p:blipFill rotWithShape="1">
          <a:blip r:embed="rId2">
            <a:alphaModFix amt="70000"/>
          </a:blip>
          <a:srcRect t="10770"/>
          <a:stretch/>
        </p:blipFill>
        <p:spPr>
          <a:xfrm flipH="1"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9" name="Google Shape;219;p17"/>
          <p:cNvGrpSpPr/>
          <p:nvPr/>
        </p:nvGrpSpPr>
        <p:grpSpPr>
          <a:xfrm>
            <a:off x="-2242921" y="-2525599"/>
            <a:ext cx="15555839" cy="8507868"/>
            <a:chOff x="-1682191" y="-1894200"/>
            <a:chExt cx="11666879" cy="6380901"/>
          </a:xfrm>
        </p:grpSpPr>
        <p:sp>
          <p:nvSpPr>
            <p:cNvPr id="220" name="Google Shape;220;p17"/>
            <p:cNvSpPr/>
            <p:nvPr/>
          </p:nvSpPr>
          <p:spPr>
            <a:xfrm rot="10214561">
              <a:off x="7476502" y="-1713786"/>
              <a:ext cx="2327773" cy="2327773"/>
            </a:xfrm>
            <a:prstGeom prst="ellipse">
              <a:avLst/>
            </a:prstGeom>
            <a:solidFill>
              <a:srgbClr val="43331C">
                <a:alpha val="5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21" name="Google Shape;221;p17"/>
            <p:cNvSpPr/>
            <p:nvPr/>
          </p:nvSpPr>
          <p:spPr>
            <a:xfrm rot="-9653678">
              <a:off x="-1414613" y="2253261"/>
              <a:ext cx="1965862" cy="1965862"/>
            </a:xfrm>
            <a:prstGeom prst="ellipse">
              <a:avLst/>
            </a:prstGeom>
            <a:solidFill>
              <a:srgbClr val="C79473">
                <a:alpha val="5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222" name="Google Shape;222;p17"/>
          <p:cNvGrpSpPr/>
          <p:nvPr/>
        </p:nvGrpSpPr>
        <p:grpSpPr>
          <a:xfrm>
            <a:off x="-360433" y="393085"/>
            <a:ext cx="12754400" cy="6072017"/>
            <a:chOff x="-270325" y="294813"/>
            <a:chExt cx="9565800" cy="4554013"/>
          </a:xfrm>
        </p:grpSpPr>
        <p:cxnSp>
          <p:nvCxnSpPr>
            <p:cNvPr id="223" name="Google Shape;223;p17"/>
            <p:cNvCxnSpPr/>
            <p:nvPr/>
          </p:nvCxnSpPr>
          <p:spPr>
            <a:xfrm>
              <a:off x="-270325" y="294813"/>
              <a:ext cx="95658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4" name="Google Shape;224;p17"/>
            <p:cNvCxnSpPr/>
            <p:nvPr/>
          </p:nvCxnSpPr>
          <p:spPr>
            <a:xfrm>
              <a:off x="-270325" y="4848688"/>
              <a:ext cx="95658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225" name="Google Shape;225;p17"/>
            <p:cNvSpPr/>
            <p:nvPr/>
          </p:nvSpPr>
          <p:spPr>
            <a:xfrm>
              <a:off x="-21900" y="294825"/>
              <a:ext cx="9187800" cy="4554000"/>
            </a:xfrm>
            <a:prstGeom prst="round2DiagRect">
              <a:avLst>
                <a:gd name="adj1" fmla="val 34601"/>
                <a:gd name="adj2" fmla="val 0"/>
              </a:avLst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26" name="Google Shape;226;p17"/>
          <p:cNvSpPr txBox="1">
            <a:spLocks noGrp="1"/>
          </p:cNvSpPr>
          <p:nvPr>
            <p:ph type="title"/>
          </p:nvPr>
        </p:nvSpPr>
        <p:spPr>
          <a:xfrm>
            <a:off x="960000" y="719333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27" name="Google Shape;227;p17"/>
          <p:cNvSpPr txBox="1">
            <a:spLocks noGrp="1"/>
          </p:cNvSpPr>
          <p:nvPr>
            <p:ph type="subTitle" idx="1"/>
          </p:nvPr>
        </p:nvSpPr>
        <p:spPr>
          <a:xfrm>
            <a:off x="4484443" y="1901967"/>
            <a:ext cx="6615792" cy="408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/>
            </a:lvl1pPr>
            <a:lvl2pPr lvl="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 lang="sv-SE"/>
          </a:p>
          <a:p>
            <a:pPr lvl="1"/>
            <a:endParaRPr lang="sv-SE"/>
          </a:p>
        </p:txBody>
      </p:sp>
      <p:sp>
        <p:nvSpPr>
          <p:cNvPr id="228" name="Google Shape;228;p17"/>
          <p:cNvSpPr txBox="1">
            <a:spLocks noGrp="1"/>
          </p:cNvSpPr>
          <p:nvPr>
            <p:ph type="subTitle" idx="2"/>
          </p:nvPr>
        </p:nvSpPr>
        <p:spPr>
          <a:xfrm>
            <a:off x="1091767" y="1901967"/>
            <a:ext cx="3061443" cy="408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b="0"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" name="Platshållare för sidfot 1">
            <a:extLst>
              <a:ext uri="{FF2B5EF4-FFF2-40B4-BE49-F238E27FC236}">
                <a16:creationId xmlns:a16="http://schemas.microsoft.com/office/drawing/2014/main" id="{FB3D8C1F-3BA4-1546-2546-6644C7A9BC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50967" y="6473083"/>
            <a:ext cx="411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sv-SE"/>
              <a:t>Contact: sofia.m.wallin@vgregion.se</a:t>
            </a:r>
          </a:p>
        </p:txBody>
      </p:sp>
    </p:spTree>
    <p:extLst>
      <p:ext uri="{BB962C8B-B14F-4D97-AF65-F5344CB8AC3E}">
        <p14:creationId xmlns:p14="http://schemas.microsoft.com/office/powerpoint/2010/main" val="28450655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6B25631-0701-40C3-A2E5-991715C624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96621" y="666000"/>
            <a:ext cx="8642350" cy="1047750"/>
          </a:xfrm>
          <a:prstGeom prst="rect">
            <a:avLst/>
          </a:prstGeom>
        </p:spPr>
        <p:txBody>
          <a:bodyPr anchor="t" anchorCtr="0"/>
          <a:lstStyle>
            <a:lvl1pPr>
              <a:defRPr/>
            </a:lvl1pPr>
          </a:lstStyle>
          <a:p>
            <a:r>
              <a:rPr lang="sv-SE" dirty="0"/>
              <a:t>Klicka för att lägga till rubrik</a:t>
            </a:r>
          </a:p>
        </p:txBody>
      </p:sp>
      <p:sp>
        <p:nvSpPr>
          <p:cNvPr id="4" name="Platshållare för text 2">
            <a:extLst>
              <a:ext uri="{FF2B5EF4-FFF2-40B4-BE49-F238E27FC236}">
                <a16:creationId xmlns:a16="http://schemas.microsoft.com/office/drawing/2014/main" id="{E32FB49D-5F22-65E1-116A-E103227C3F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9112" y="2098800"/>
            <a:ext cx="8642350" cy="392258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F168E8F4-CCAB-9D62-770E-18594C9FC9F7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10901364" y="136525"/>
            <a:ext cx="900071" cy="141687"/>
          </a:xfrm>
        </p:spPr>
        <p:txBody>
          <a:bodyPr/>
          <a:lstStyle/>
          <a:p>
            <a:r>
              <a:rPr lang="sv-SE"/>
              <a:t>2025-06-13</a:t>
            </a:r>
            <a:endParaRPr lang="sv-SE" dirty="0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161B6ECD-BDF0-7F15-B856-12CA1DBAC08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Sofia Wallin, PhD and SLP</a:t>
            </a:r>
            <a:endParaRPr lang="sv-SE" dirty="0"/>
          </a:p>
        </p:txBody>
      </p:sp>
      <p:grpSp>
        <p:nvGrpSpPr>
          <p:cNvPr id="13" name="Graphic 4">
            <a:extLst>
              <a:ext uri="{FF2B5EF4-FFF2-40B4-BE49-F238E27FC236}">
                <a16:creationId xmlns:a16="http://schemas.microsoft.com/office/drawing/2014/main" id="{162A0E45-E1EA-3009-8278-84D059CF6FCE}"/>
              </a:ext>
            </a:extLst>
          </p:cNvPr>
          <p:cNvGrpSpPr>
            <a:grpSpLocks noChangeAspect="1"/>
          </p:cNvGrpSpPr>
          <p:nvPr/>
        </p:nvGrpSpPr>
        <p:grpSpPr>
          <a:xfrm>
            <a:off x="10373519" y="385758"/>
            <a:ext cx="1427975" cy="6091200"/>
            <a:chOff x="10371138" y="380999"/>
            <a:chExt cx="1439146" cy="6138849"/>
          </a:xfrm>
        </p:grpSpPr>
        <p:sp>
          <p:nvSpPr>
            <p:cNvPr id="15" name="Frihandsfigur 1">
              <a:extLst>
                <a:ext uri="{FF2B5EF4-FFF2-40B4-BE49-F238E27FC236}">
                  <a16:creationId xmlns:a16="http://schemas.microsoft.com/office/drawing/2014/main" id="{FBA227F0-F87F-B1E9-946E-B0BDB41462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371138" y="380999"/>
              <a:ext cx="1439144" cy="1023084"/>
            </a:xfrm>
            <a:custGeom>
              <a:avLst/>
              <a:gdLst>
                <a:gd name="connsiteX0" fmla="*/ 511628 w 1439144"/>
                <a:gd name="connsiteY0" fmla="*/ 1023085 h 1023084"/>
                <a:gd name="connsiteX1" fmla="*/ 0 w 1439144"/>
                <a:gd name="connsiteY1" fmla="*/ 511628 h 1023084"/>
                <a:gd name="connsiteX2" fmla="*/ 0 w 1439144"/>
                <a:gd name="connsiteY2" fmla="*/ 0 h 1023084"/>
                <a:gd name="connsiteX3" fmla="*/ 1439145 w 1439144"/>
                <a:gd name="connsiteY3" fmla="*/ 0 h 1023084"/>
                <a:gd name="connsiteX4" fmla="*/ 1439145 w 1439144"/>
                <a:gd name="connsiteY4" fmla="*/ 1023085 h 1023084"/>
                <a:gd name="connsiteX5" fmla="*/ 511628 w 1439144"/>
                <a:gd name="connsiteY5" fmla="*/ 1023085 h 1023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39144" h="1023084">
                  <a:moveTo>
                    <a:pt x="511628" y="1023085"/>
                  </a:moveTo>
                  <a:cubicBezTo>
                    <a:pt x="229021" y="1023085"/>
                    <a:pt x="0" y="794064"/>
                    <a:pt x="0" y="511628"/>
                  </a:cubicBezTo>
                  <a:lnTo>
                    <a:pt x="0" y="0"/>
                  </a:lnTo>
                  <a:lnTo>
                    <a:pt x="1439145" y="0"/>
                  </a:lnTo>
                  <a:lnTo>
                    <a:pt x="1439145" y="1023085"/>
                  </a:lnTo>
                  <a:lnTo>
                    <a:pt x="511628" y="1023085"/>
                  </a:lnTo>
                  <a:close/>
                </a:path>
              </a:pathLst>
            </a:custGeom>
            <a:solidFill>
              <a:schemeClr val="accent2"/>
            </a:solidFill>
            <a:ln w="170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ihandsfigur 2">
              <a:extLst>
                <a:ext uri="{FF2B5EF4-FFF2-40B4-BE49-F238E27FC236}">
                  <a16:creationId xmlns:a16="http://schemas.microsoft.com/office/drawing/2014/main" id="{47751422-DED5-3AD2-D9AD-FF0A483F29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371140" y="1404083"/>
              <a:ext cx="1439144" cy="2046340"/>
            </a:xfrm>
            <a:custGeom>
              <a:avLst/>
              <a:gdLst>
                <a:gd name="connsiteX0" fmla="*/ 858572 w 1439144"/>
                <a:gd name="connsiteY0" fmla="*/ 2046340 h 2046340"/>
                <a:gd name="connsiteX1" fmla="*/ 1439145 w 1439144"/>
                <a:gd name="connsiteY1" fmla="*/ 1465767 h 2046340"/>
                <a:gd name="connsiteX2" fmla="*/ 1439145 w 1439144"/>
                <a:gd name="connsiteY2" fmla="*/ 0 h 2046340"/>
                <a:gd name="connsiteX3" fmla="*/ 0 w 1439144"/>
                <a:gd name="connsiteY3" fmla="*/ 0 h 2046340"/>
                <a:gd name="connsiteX4" fmla="*/ 0 w 1439144"/>
                <a:gd name="connsiteY4" fmla="*/ 2046340 h 2046340"/>
                <a:gd name="connsiteX5" fmla="*/ 858572 w 1439144"/>
                <a:gd name="connsiteY5" fmla="*/ 2046340 h 2046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39144" h="2046340">
                  <a:moveTo>
                    <a:pt x="858572" y="2046340"/>
                  </a:moveTo>
                  <a:cubicBezTo>
                    <a:pt x="1179235" y="2046340"/>
                    <a:pt x="1439145" y="1786431"/>
                    <a:pt x="1439145" y="1465767"/>
                  </a:cubicBezTo>
                  <a:lnTo>
                    <a:pt x="1439145" y="0"/>
                  </a:lnTo>
                  <a:lnTo>
                    <a:pt x="0" y="0"/>
                  </a:lnTo>
                  <a:lnTo>
                    <a:pt x="0" y="2046340"/>
                  </a:lnTo>
                  <a:lnTo>
                    <a:pt x="858572" y="2046340"/>
                  </a:lnTo>
                  <a:close/>
                </a:path>
              </a:pathLst>
            </a:custGeom>
            <a:solidFill>
              <a:srgbClr val="E7E1DF"/>
            </a:solidFill>
            <a:ln w="170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ihandsfigur 3">
              <a:extLst>
                <a:ext uri="{FF2B5EF4-FFF2-40B4-BE49-F238E27FC236}">
                  <a16:creationId xmlns:a16="http://schemas.microsoft.com/office/drawing/2014/main" id="{C54C73C6-9503-842F-1121-D23FB73C8F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371138" y="3450423"/>
              <a:ext cx="1439144" cy="3069425"/>
            </a:xfrm>
            <a:custGeom>
              <a:avLst/>
              <a:gdLst>
                <a:gd name="connsiteX0" fmla="*/ 858572 w 1439144"/>
                <a:gd name="connsiteY0" fmla="*/ 3069425 h 3069424"/>
                <a:gd name="connsiteX1" fmla="*/ 1439145 w 1439144"/>
                <a:gd name="connsiteY1" fmla="*/ 2488852 h 3069424"/>
                <a:gd name="connsiteX2" fmla="*/ 1439145 w 1439144"/>
                <a:gd name="connsiteY2" fmla="*/ 0 h 3069424"/>
                <a:gd name="connsiteX3" fmla="*/ 0 w 1439144"/>
                <a:gd name="connsiteY3" fmla="*/ 0 h 3069424"/>
                <a:gd name="connsiteX4" fmla="*/ 0 w 1439144"/>
                <a:gd name="connsiteY4" fmla="*/ 3069425 h 3069424"/>
                <a:gd name="connsiteX5" fmla="*/ 858572 w 1439144"/>
                <a:gd name="connsiteY5" fmla="*/ 3069425 h 30694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39144" h="3069424">
                  <a:moveTo>
                    <a:pt x="858572" y="3069425"/>
                  </a:moveTo>
                  <a:cubicBezTo>
                    <a:pt x="1179235" y="3069425"/>
                    <a:pt x="1439145" y="2809515"/>
                    <a:pt x="1439145" y="2488852"/>
                  </a:cubicBezTo>
                  <a:lnTo>
                    <a:pt x="1439145" y="0"/>
                  </a:lnTo>
                  <a:lnTo>
                    <a:pt x="0" y="0"/>
                  </a:lnTo>
                  <a:lnTo>
                    <a:pt x="0" y="3069425"/>
                  </a:lnTo>
                  <a:lnTo>
                    <a:pt x="858572" y="3069425"/>
                  </a:lnTo>
                  <a:close/>
                </a:path>
              </a:pathLst>
            </a:custGeom>
            <a:solidFill>
              <a:schemeClr val="accent1"/>
            </a:solidFill>
            <a:ln w="170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63478357"/>
      </p:ext>
    </p:extLst>
  </p:cSld>
  <p:clrMapOvr>
    <a:masterClrMapping/>
  </p:clrMapOvr>
  <p:hf sldNum="0" hdr="0" ftr="0"/>
  <p:extLst>
    <p:ext uri="{DCECCB84-F9BA-43D5-87BE-67443E8EF086}">
      <p15:sldGuideLst xmlns:p15="http://schemas.microsoft.com/office/powerpoint/2012/main">
        <p15:guide id="1" orient="horz" pos="1321">
          <p15:clr>
            <a:srgbClr val="FBAE40"/>
          </p15:clr>
        </p15:guide>
        <p15:guide id="2" pos="688">
          <p15:clr>
            <a:srgbClr val="FBAE40"/>
          </p15:clr>
        </p15:guide>
        <p15:guide id="3" orient="horz" pos="414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Google Shape;38;p4"/>
          <p:cNvPicPr preferRelativeResize="0"/>
          <p:nvPr/>
        </p:nvPicPr>
        <p:blipFill rotWithShape="1">
          <a:blip r:embed="rId2">
            <a:alphaModFix amt="70000"/>
          </a:blip>
          <a:srcRect t="15519"/>
          <a:stretch/>
        </p:blipFill>
        <p:spPr>
          <a:xfrm rot="10800000" flipH="1"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9" name="Google Shape;39;p4"/>
          <p:cNvGrpSpPr/>
          <p:nvPr/>
        </p:nvGrpSpPr>
        <p:grpSpPr>
          <a:xfrm>
            <a:off x="123017" y="-704907"/>
            <a:ext cx="10901684" cy="8492240"/>
            <a:chOff x="92262" y="-528680"/>
            <a:chExt cx="8176263" cy="6369180"/>
          </a:xfrm>
        </p:grpSpPr>
        <p:sp>
          <p:nvSpPr>
            <p:cNvPr id="40" name="Google Shape;40;p4"/>
            <p:cNvSpPr/>
            <p:nvPr/>
          </p:nvSpPr>
          <p:spPr>
            <a:xfrm>
              <a:off x="7031925" y="4603900"/>
              <a:ext cx="1236600" cy="1236600"/>
            </a:xfrm>
            <a:prstGeom prst="ellipse">
              <a:avLst/>
            </a:prstGeom>
            <a:solidFill>
              <a:srgbClr val="43331C">
                <a:alpha val="5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Lato"/>
                <a:ea typeface="Lato"/>
                <a:cs typeface="Lato"/>
                <a:sym typeface="Lato"/>
              </a:endParaRPr>
            </a:p>
          </p:txBody>
        </p:sp>
        <p:grpSp>
          <p:nvGrpSpPr>
            <p:cNvPr id="41" name="Google Shape;41;p4"/>
            <p:cNvGrpSpPr/>
            <p:nvPr/>
          </p:nvGrpSpPr>
          <p:grpSpPr>
            <a:xfrm>
              <a:off x="92262" y="-528680"/>
              <a:ext cx="1893845" cy="1475161"/>
              <a:chOff x="7186738" y="2835125"/>
              <a:chExt cx="3699639" cy="2881737"/>
            </a:xfrm>
          </p:grpSpPr>
          <p:sp>
            <p:nvSpPr>
              <p:cNvPr id="42" name="Google Shape;42;p4"/>
              <p:cNvSpPr/>
              <p:nvPr/>
            </p:nvSpPr>
            <p:spPr>
              <a:xfrm>
                <a:off x="8920477" y="2835125"/>
                <a:ext cx="1965900" cy="1965900"/>
              </a:xfrm>
              <a:prstGeom prst="ellipse">
                <a:avLst/>
              </a:prstGeom>
              <a:solidFill>
                <a:srgbClr val="C79473">
                  <a:alpha val="5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43" name="Google Shape;43;p4"/>
              <p:cNvSpPr/>
              <p:nvPr/>
            </p:nvSpPr>
            <p:spPr>
              <a:xfrm>
                <a:off x="7186738" y="4566662"/>
                <a:ext cx="1150200" cy="1150200"/>
              </a:xfrm>
              <a:prstGeom prst="ellipse">
                <a:avLst/>
              </a:prstGeom>
              <a:solidFill>
                <a:srgbClr val="C79473">
                  <a:alpha val="5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latin typeface="Lato"/>
                  <a:ea typeface="Lato"/>
                  <a:cs typeface="Lato"/>
                  <a:sym typeface="Lato"/>
                </a:endParaRPr>
              </a:p>
            </p:txBody>
          </p:sp>
        </p:grpSp>
      </p:grpSp>
      <p:grpSp>
        <p:nvGrpSpPr>
          <p:cNvPr id="44" name="Google Shape;44;p4"/>
          <p:cNvGrpSpPr/>
          <p:nvPr/>
        </p:nvGrpSpPr>
        <p:grpSpPr>
          <a:xfrm>
            <a:off x="-360433" y="393085"/>
            <a:ext cx="12754400" cy="6072017"/>
            <a:chOff x="-270325" y="294813"/>
            <a:chExt cx="9565800" cy="4554013"/>
          </a:xfrm>
        </p:grpSpPr>
        <p:cxnSp>
          <p:nvCxnSpPr>
            <p:cNvPr id="45" name="Google Shape;45;p4"/>
            <p:cNvCxnSpPr/>
            <p:nvPr/>
          </p:nvCxnSpPr>
          <p:spPr>
            <a:xfrm>
              <a:off x="-270325" y="294813"/>
              <a:ext cx="95658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4"/>
            <p:cNvCxnSpPr/>
            <p:nvPr/>
          </p:nvCxnSpPr>
          <p:spPr>
            <a:xfrm>
              <a:off x="-270325" y="4848688"/>
              <a:ext cx="95658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47" name="Google Shape;47;p4"/>
            <p:cNvSpPr/>
            <p:nvPr/>
          </p:nvSpPr>
          <p:spPr>
            <a:xfrm flipH="1">
              <a:off x="-21900" y="294825"/>
              <a:ext cx="9187800" cy="4554000"/>
            </a:xfrm>
            <a:prstGeom prst="round2DiagRect">
              <a:avLst>
                <a:gd name="adj1" fmla="val 34601"/>
                <a:gd name="adj2" fmla="val 0"/>
              </a:avLst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8" name="Google Shape;48;p4"/>
          <p:cNvSpPr txBox="1">
            <a:spLocks noGrp="1"/>
          </p:cNvSpPr>
          <p:nvPr>
            <p:ph type="title"/>
          </p:nvPr>
        </p:nvSpPr>
        <p:spPr>
          <a:xfrm>
            <a:off x="960000" y="719333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4"/>
          <p:cNvSpPr txBox="1">
            <a:spLocks noGrp="1"/>
          </p:cNvSpPr>
          <p:nvPr>
            <p:ph type="body" idx="1"/>
          </p:nvPr>
        </p:nvSpPr>
        <p:spPr>
          <a:xfrm>
            <a:off x="1167367" y="1784267"/>
            <a:ext cx="9857200" cy="40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3" name="Platshållare för sidfot 1">
            <a:extLst>
              <a:ext uri="{FF2B5EF4-FFF2-40B4-BE49-F238E27FC236}">
                <a16:creationId xmlns:a16="http://schemas.microsoft.com/office/drawing/2014/main" id="{D35CAAD6-8FDE-EFDE-6660-3C044DF46F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50967" y="6473083"/>
            <a:ext cx="411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sv-SE"/>
              <a:t>Contact: sofia.m.wallin@vgregion.se</a:t>
            </a:r>
          </a:p>
        </p:txBody>
      </p:sp>
    </p:spTree>
    <p:extLst>
      <p:ext uri="{BB962C8B-B14F-4D97-AF65-F5344CB8AC3E}">
        <p14:creationId xmlns:p14="http://schemas.microsoft.com/office/powerpoint/2010/main" val="299030922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3AB1CC7E-5066-B2D6-C273-8806FB859F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2024-11-18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12B0C1A2-56EF-E81F-53A9-CC77AD5255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Sahlgrenska Universitetssjukhuset</a:t>
            </a:r>
          </a:p>
        </p:txBody>
      </p:sp>
      <p:sp>
        <p:nvSpPr>
          <p:cNvPr id="2" name="Rubrik 2">
            <a:extLst>
              <a:ext uri="{FF2B5EF4-FFF2-40B4-BE49-F238E27FC236}">
                <a16:creationId xmlns:a16="http://schemas.microsoft.com/office/drawing/2014/main" id="{C8CDDCB9-B54D-2D70-8E7A-D1581A3F4A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0667" y="433954"/>
            <a:ext cx="9666187" cy="1047750"/>
          </a:xfrm>
        </p:spPr>
        <p:txBody>
          <a:bodyPr/>
          <a:lstStyle>
            <a:lvl1pPr>
              <a:defRPr/>
            </a:lvl1pPr>
          </a:lstStyle>
          <a:p>
            <a:r>
              <a:rPr lang="sv-SE"/>
              <a:t>Rubrik</a:t>
            </a:r>
          </a:p>
        </p:txBody>
      </p:sp>
      <p:sp>
        <p:nvSpPr>
          <p:cNvPr id="3" name="Platshållare för innehåll 8">
            <a:extLst>
              <a:ext uri="{FF2B5EF4-FFF2-40B4-BE49-F238E27FC236}">
                <a16:creationId xmlns:a16="http://schemas.microsoft.com/office/drawing/2014/main" id="{CC91CFAF-1F4C-CF0A-107A-0EADDBE12DCD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092200" y="2121960"/>
            <a:ext cx="9674654" cy="3756990"/>
          </a:xfrm>
          <a:custGeom>
            <a:avLst/>
            <a:gdLst>
              <a:gd name="connsiteX0" fmla="*/ 0 w 4919133"/>
              <a:gd name="connsiteY0" fmla="*/ 0 h 3756990"/>
              <a:gd name="connsiteX1" fmla="*/ 4919133 w 4919133"/>
              <a:gd name="connsiteY1" fmla="*/ 0 h 3756990"/>
              <a:gd name="connsiteX2" fmla="*/ 4919133 w 4919133"/>
              <a:gd name="connsiteY2" fmla="*/ 3756990 h 3756990"/>
              <a:gd name="connsiteX3" fmla="*/ 0 w 4919133"/>
              <a:gd name="connsiteY3" fmla="*/ 3756990 h 3756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19133" h="3756990">
                <a:moveTo>
                  <a:pt x="0" y="0"/>
                </a:moveTo>
                <a:lnTo>
                  <a:pt x="4919133" y="0"/>
                </a:lnTo>
                <a:lnTo>
                  <a:pt x="4919133" y="3756990"/>
                </a:lnTo>
                <a:lnTo>
                  <a:pt x="0" y="375699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284833359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6B25631-0701-40C3-A2E5-991715C624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/>
              <a:t>Klicka för att lägga till rubrik</a:t>
            </a:r>
          </a:p>
        </p:txBody>
      </p:sp>
      <p:sp>
        <p:nvSpPr>
          <p:cNvPr id="14" name="Platshållare för innehåll 13">
            <a:extLst>
              <a:ext uri="{FF2B5EF4-FFF2-40B4-BE49-F238E27FC236}">
                <a16:creationId xmlns:a16="http://schemas.microsoft.com/office/drawing/2014/main" id="{A9936CC4-BC31-7B4D-38E0-EC836B72C57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092200" y="1753985"/>
            <a:ext cx="8650817" cy="3773979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F168E8F4-CCAB-9D62-770E-18594C9FC9F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sv-SE"/>
              <a:t>2025-04-08</a:t>
            </a:r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161B6ECD-BDF0-7F15-B856-12CA1DBAC08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sv-SE"/>
              <a:t>Sofia Wallin, specialistlogoped och fil.dr i specialpedagogik</a:t>
            </a:r>
          </a:p>
        </p:txBody>
      </p:sp>
      <p:sp>
        <p:nvSpPr>
          <p:cNvPr id="7" name="Rektangel: ett hörn rundat 6">
            <a:extLst>
              <a:ext uri="{FF2B5EF4-FFF2-40B4-BE49-F238E27FC236}">
                <a16:creationId xmlns:a16="http://schemas.microsoft.com/office/drawing/2014/main" id="{73A585E4-AFD9-73B3-6228-5EC2E00562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 flipH="1" flipV="1">
            <a:off x="10371138" y="380999"/>
            <a:ext cx="1433512" cy="1019173"/>
          </a:xfrm>
          <a:prstGeom prst="round1Rect">
            <a:avLst>
              <a:gd name="adj" fmla="val 48902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Rektangel: ett hörn rundat 7">
            <a:extLst>
              <a:ext uri="{FF2B5EF4-FFF2-40B4-BE49-F238E27FC236}">
                <a16:creationId xmlns:a16="http://schemas.microsoft.com/office/drawing/2014/main" id="{B5372248-D21F-8D52-3DB3-51A7B66056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 flipV="1">
            <a:off x="10371138" y="1400173"/>
            <a:ext cx="1433512" cy="2032001"/>
          </a:xfrm>
          <a:prstGeom prst="round1Rect">
            <a:avLst>
              <a:gd name="adj" fmla="val 40264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" name="Rektangel: ett hörn rundat 8">
            <a:extLst>
              <a:ext uri="{FF2B5EF4-FFF2-40B4-BE49-F238E27FC236}">
                <a16:creationId xmlns:a16="http://schemas.microsoft.com/office/drawing/2014/main" id="{10FBF7AD-460F-553E-5C7C-F85B1FC5BA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 flipV="1">
            <a:off x="10371138" y="3439316"/>
            <a:ext cx="1433512" cy="3056098"/>
          </a:xfrm>
          <a:prstGeom prst="round1Rect">
            <a:avLst>
              <a:gd name="adj" fmla="val 40264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9618911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6B25631-0701-40C3-A2E5-991715C624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/>
              <a:t>Klicka för att lägga till rubrik</a:t>
            </a:r>
          </a:p>
        </p:txBody>
      </p:sp>
      <p:sp>
        <p:nvSpPr>
          <p:cNvPr id="14" name="Platshållare för innehåll 13">
            <a:extLst>
              <a:ext uri="{FF2B5EF4-FFF2-40B4-BE49-F238E27FC236}">
                <a16:creationId xmlns:a16="http://schemas.microsoft.com/office/drawing/2014/main" id="{A9936CC4-BC31-7B4D-38E0-EC836B72C57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092200" y="1753985"/>
            <a:ext cx="8650817" cy="3773979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F168E8F4-CCAB-9D62-770E-18594C9FC9F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sv-SE"/>
              <a:t>2025-04-08</a:t>
            </a:r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161B6ECD-BDF0-7F15-B856-12CA1DBAC08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sv-SE"/>
              <a:t>Sofia Wallin, specialistlogoped och fil.dr i specialpedagogik</a:t>
            </a:r>
          </a:p>
        </p:txBody>
      </p:sp>
      <p:sp>
        <p:nvSpPr>
          <p:cNvPr id="7" name="Rektangel: ett hörn rundat 6">
            <a:extLst>
              <a:ext uri="{FF2B5EF4-FFF2-40B4-BE49-F238E27FC236}">
                <a16:creationId xmlns:a16="http://schemas.microsoft.com/office/drawing/2014/main" id="{73A585E4-AFD9-73B3-6228-5EC2E00562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 flipH="1" flipV="1">
            <a:off x="10371138" y="380999"/>
            <a:ext cx="1433512" cy="1019173"/>
          </a:xfrm>
          <a:prstGeom prst="round1Rect">
            <a:avLst>
              <a:gd name="adj" fmla="val 48902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Rektangel: ett hörn rundat 7">
            <a:extLst>
              <a:ext uri="{FF2B5EF4-FFF2-40B4-BE49-F238E27FC236}">
                <a16:creationId xmlns:a16="http://schemas.microsoft.com/office/drawing/2014/main" id="{B5372248-D21F-8D52-3DB3-51A7B66056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 flipV="1">
            <a:off x="10371138" y="1400173"/>
            <a:ext cx="1433512" cy="2032001"/>
          </a:xfrm>
          <a:prstGeom prst="round1Rect">
            <a:avLst>
              <a:gd name="adj" fmla="val 40264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" name="Rektangel: ett hörn rundat 8">
            <a:extLst>
              <a:ext uri="{FF2B5EF4-FFF2-40B4-BE49-F238E27FC236}">
                <a16:creationId xmlns:a16="http://schemas.microsoft.com/office/drawing/2014/main" id="{10FBF7AD-460F-553E-5C7C-F85B1FC5BA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 flipV="1">
            <a:off x="10371138" y="3439316"/>
            <a:ext cx="1433512" cy="3056098"/>
          </a:xfrm>
          <a:prstGeom prst="round1Rect">
            <a:avLst>
              <a:gd name="adj" fmla="val 40264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891794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5571902-9019-4326-9DA4-70B9743B49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1395" y="1390462"/>
            <a:ext cx="8872205" cy="1047750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sv-SE" dirty="0"/>
              <a:t>Klicka för att lägga till rubrik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3E0629D0-D830-BA3B-8258-4D3944A151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901364" y="136525"/>
            <a:ext cx="900071" cy="141687"/>
          </a:xfrm>
        </p:spPr>
        <p:txBody>
          <a:bodyPr/>
          <a:lstStyle/>
          <a:p>
            <a:r>
              <a:rPr lang="sv-SE"/>
              <a:t>2025-06-13</a:t>
            </a:r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F61AD9AB-C85B-9888-3B59-C1F8A75F1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Sofia Wallin, PhD and SLP</a:t>
            </a:r>
            <a:endParaRPr lang="sv-SE"/>
          </a:p>
        </p:txBody>
      </p:sp>
      <p:grpSp>
        <p:nvGrpSpPr>
          <p:cNvPr id="12" name="Graphic 4">
            <a:extLst>
              <a:ext uri="{FF2B5EF4-FFF2-40B4-BE49-F238E27FC236}">
                <a16:creationId xmlns:a16="http://schemas.microsoft.com/office/drawing/2014/main" id="{7103269B-EA66-46B6-71C1-E192E8F1AFC8}"/>
              </a:ext>
            </a:extLst>
          </p:cNvPr>
          <p:cNvGrpSpPr>
            <a:grpSpLocks noChangeAspect="1"/>
          </p:cNvGrpSpPr>
          <p:nvPr/>
        </p:nvGrpSpPr>
        <p:grpSpPr>
          <a:xfrm>
            <a:off x="10373517" y="385758"/>
            <a:ext cx="1427977" cy="6091200"/>
            <a:chOff x="10371143" y="380999"/>
            <a:chExt cx="1439149" cy="6138849"/>
          </a:xfrm>
        </p:grpSpPr>
        <p:sp>
          <p:nvSpPr>
            <p:cNvPr id="13" name="Frihandsfigur 1">
              <a:extLst>
                <a:ext uri="{FF2B5EF4-FFF2-40B4-BE49-F238E27FC236}">
                  <a16:creationId xmlns:a16="http://schemas.microsoft.com/office/drawing/2014/main" id="{5A9026E1-DFAC-E9EE-2962-8B79601BF3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371148" y="380999"/>
              <a:ext cx="1439144" cy="1023084"/>
            </a:xfrm>
            <a:custGeom>
              <a:avLst/>
              <a:gdLst>
                <a:gd name="connsiteX0" fmla="*/ 511628 w 1439144"/>
                <a:gd name="connsiteY0" fmla="*/ 1023085 h 1023084"/>
                <a:gd name="connsiteX1" fmla="*/ 0 w 1439144"/>
                <a:gd name="connsiteY1" fmla="*/ 511628 h 1023084"/>
                <a:gd name="connsiteX2" fmla="*/ 0 w 1439144"/>
                <a:gd name="connsiteY2" fmla="*/ 0 h 1023084"/>
                <a:gd name="connsiteX3" fmla="*/ 1439145 w 1439144"/>
                <a:gd name="connsiteY3" fmla="*/ 0 h 1023084"/>
                <a:gd name="connsiteX4" fmla="*/ 1439145 w 1439144"/>
                <a:gd name="connsiteY4" fmla="*/ 1023085 h 1023084"/>
                <a:gd name="connsiteX5" fmla="*/ 511628 w 1439144"/>
                <a:gd name="connsiteY5" fmla="*/ 1023085 h 1023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39144" h="1023084">
                  <a:moveTo>
                    <a:pt x="511628" y="1023085"/>
                  </a:moveTo>
                  <a:cubicBezTo>
                    <a:pt x="229021" y="1023085"/>
                    <a:pt x="0" y="794064"/>
                    <a:pt x="0" y="511628"/>
                  </a:cubicBezTo>
                  <a:lnTo>
                    <a:pt x="0" y="0"/>
                  </a:lnTo>
                  <a:lnTo>
                    <a:pt x="1439145" y="0"/>
                  </a:lnTo>
                  <a:lnTo>
                    <a:pt x="1439145" y="1023085"/>
                  </a:lnTo>
                  <a:lnTo>
                    <a:pt x="511628" y="1023085"/>
                  </a:lnTo>
                  <a:close/>
                </a:path>
              </a:pathLst>
            </a:custGeom>
            <a:solidFill>
              <a:schemeClr val="accent2"/>
            </a:solidFill>
            <a:ln w="170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ihandsfigur 2">
              <a:extLst>
                <a:ext uri="{FF2B5EF4-FFF2-40B4-BE49-F238E27FC236}">
                  <a16:creationId xmlns:a16="http://schemas.microsoft.com/office/drawing/2014/main" id="{F63FA8B4-B426-9EA0-1A0C-AE8684E763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371146" y="1404083"/>
              <a:ext cx="1439144" cy="2046340"/>
            </a:xfrm>
            <a:custGeom>
              <a:avLst/>
              <a:gdLst>
                <a:gd name="connsiteX0" fmla="*/ 858572 w 1439144"/>
                <a:gd name="connsiteY0" fmla="*/ 2046340 h 2046340"/>
                <a:gd name="connsiteX1" fmla="*/ 1439145 w 1439144"/>
                <a:gd name="connsiteY1" fmla="*/ 1465767 h 2046340"/>
                <a:gd name="connsiteX2" fmla="*/ 1439145 w 1439144"/>
                <a:gd name="connsiteY2" fmla="*/ 0 h 2046340"/>
                <a:gd name="connsiteX3" fmla="*/ 0 w 1439144"/>
                <a:gd name="connsiteY3" fmla="*/ 0 h 2046340"/>
                <a:gd name="connsiteX4" fmla="*/ 0 w 1439144"/>
                <a:gd name="connsiteY4" fmla="*/ 2046340 h 2046340"/>
                <a:gd name="connsiteX5" fmla="*/ 858572 w 1439144"/>
                <a:gd name="connsiteY5" fmla="*/ 2046340 h 2046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39144" h="2046340">
                  <a:moveTo>
                    <a:pt x="858572" y="2046340"/>
                  </a:moveTo>
                  <a:cubicBezTo>
                    <a:pt x="1179235" y="2046340"/>
                    <a:pt x="1439145" y="1786431"/>
                    <a:pt x="1439145" y="1465767"/>
                  </a:cubicBezTo>
                  <a:lnTo>
                    <a:pt x="1439145" y="0"/>
                  </a:lnTo>
                  <a:lnTo>
                    <a:pt x="0" y="0"/>
                  </a:lnTo>
                  <a:lnTo>
                    <a:pt x="0" y="2046340"/>
                  </a:lnTo>
                  <a:lnTo>
                    <a:pt x="858572" y="2046340"/>
                  </a:lnTo>
                  <a:close/>
                </a:path>
              </a:pathLst>
            </a:custGeom>
            <a:solidFill>
              <a:srgbClr val="E7E1DF"/>
            </a:solidFill>
            <a:ln w="170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ihandsfigur 3">
              <a:extLst>
                <a:ext uri="{FF2B5EF4-FFF2-40B4-BE49-F238E27FC236}">
                  <a16:creationId xmlns:a16="http://schemas.microsoft.com/office/drawing/2014/main" id="{BADC3CCB-35F2-0433-FF67-45C7D893D0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371143" y="3450424"/>
              <a:ext cx="1439144" cy="3069424"/>
            </a:xfrm>
            <a:custGeom>
              <a:avLst/>
              <a:gdLst>
                <a:gd name="connsiteX0" fmla="*/ 858572 w 1439144"/>
                <a:gd name="connsiteY0" fmla="*/ 3069425 h 3069424"/>
                <a:gd name="connsiteX1" fmla="*/ 1439145 w 1439144"/>
                <a:gd name="connsiteY1" fmla="*/ 2488852 h 3069424"/>
                <a:gd name="connsiteX2" fmla="*/ 1439145 w 1439144"/>
                <a:gd name="connsiteY2" fmla="*/ 0 h 3069424"/>
                <a:gd name="connsiteX3" fmla="*/ 0 w 1439144"/>
                <a:gd name="connsiteY3" fmla="*/ 0 h 3069424"/>
                <a:gd name="connsiteX4" fmla="*/ 0 w 1439144"/>
                <a:gd name="connsiteY4" fmla="*/ 3069425 h 3069424"/>
                <a:gd name="connsiteX5" fmla="*/ 858572 w 1439144"/>
                <a:gd name="connsiteY5" fmla="*/ 3069425 h 30694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39144" h="3069424">
                  <a:moveTo>
                    <a:pt x="858572" y="3069425"/>
                  </a:moveTo>
                  <a:cubicBezTo>
                    <a:pt x="1179235" y="3069425"/>
                    <a:pt x="1439145" y="2809515"/>
                    <a:pt x="1439145" y="2488852"/>
                  </a:cubicBezTo>
                  <a:lnTo>
                    <a:pt x="1439145" y="0"/>
                  </a:lnTo>
                  <a:lnTo>
                    <a:pt x="0" y="0"/>
                  </a:lnTo>
                  <a:lnTo>
                    <a:pt x="0" y="3069425"/>
                  </a:lnTo>
                  <a:lnTo>
                    <a:pt x="858572" y="3069425"/>
                  </a:lnTo>
                  <a:close/>
                </a:path>
              </a:pathLst>
            </a:custGeom>
            <a:solidFill>
              <a:schemeClr val="accent1"/>
            </a:solidFill>
            <a:ln w="170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3894776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55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6B25631-0701-40C3-A2E5-991715C624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96621" y="666000"/>
            <a:ext cx="9802252" cy="1047750"/>
          </a:xfrm>
          <a:prstGeom prst="rect">
            <a:avLst/>
          </a:prstGeom>
        </p:spPr>
        <p:txBody>
          <a:bodyPr anchor="t" anchorCtr="0"/>
          <a:lstStyle>
            <a:lvl1pPr>
              <a:defRPr/>
            </a:lvl1pPr>
          </a:lstStyle>
          <a:p>
            <a:r>
              <a:rPr lang="sv-SE" dirty="0"/>
              <a:t>Klicka för att lägga till rubrik</a:t>
            </a:r>
          </a:p>
        </p:txBody>
      </p:sp>
      <p:sp>
        <p:nvSpPr>
          <p:cNvPr id="4" name="Platshållare för text 2">
            <a:extLst>
              <a:ext uri="{FF2B5EF4-FFF2-40B4-BE49-F238E27FC236}">
                <a16:creationId xmlns:a16="http://schemas.microsoft.com/office/drawing/2014/main" id="{E32FB49D-5F22-65E1-116A-E103227C3F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9112" y="2098800"/>
            <a:ext cx="9802252" cy="392258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F168E8F4-CCAB-9D62-770E-18594C9FC9F7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10901364" y="136525"/>
            <a:ext cx="900071" cy="141687"/>
          </a:xfrm>
        </p:spPr>
        <p:txBody>
          <a:bodyPr/>
          <a:lstStyle/>
          <a:p>
            <a:r>
              <a:rPr lang="sv-SE"/>
              <a:t>2025-06-13</a:t>
            </a:r>
            <a:endParaRPr lang="sv-SE" dirty="0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161B6ECD-BDF0-7F15-B856-12CA1DBAC08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Sofia Wallin, PhD and SLP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234827231"/>
      </p:ext>
    </p:extLst>
  </p:cSld>
  <p:clrMapOvr>
    <a:masterClrMapping/>
  </p:clrMapOvr>
  <p:hf sldNum="0" hdr="0" ftr="0"/>
  <p:extLst>
    <p:ext uri="{DCECCB84-F9BA-43D5-87BE-67443E8EF086}">
      <p15:sldGuideLst xmlns:p15="http://schemas.microsoft.com/office/powerpoint/2012/main">
        <p15:guide id="1" orient="horz" pos="1321">
          <p15:clr>
            <a:srgbClr val="FBAE40"/>
          </p15:clr>
        </p15:guide>
        <p15:guide id="2" pos="688">
          <p15:clr>
            <a:srgbClr val="FBAE40"/>
          </p15:clr>
        </p15:guide>
        <p15:guide id="3" orient="horz" pos="414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Rubrik, innehåll och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877B3524-D6C4-8016-A0B9-76DB7A408C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96621" y="666000"/>
            <a:ext cx="4995333" cy="10477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sv-SE" dirty="0"/>
              <a:t>Rubrik</a:t>
            </a:r>
          </a:p>
        </p:txBody>
      </p:sp>
      <p:sp>
        <p:nvSpPr>
          <p:cNvPr id="5" name="Platshållare för innehåll 13">
            <a:extLst>
              <a:ext uri="{FF2B5EF4-FFF2-40B4-BE49-F238E27FC236}">
                <a16:creationId xmlns:a16="http://schemas.microsoft.com/office/drawing/2014/main" id="{CF7DF81E-C002-909A-C891-09FF50BEF206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1096247" y="2098800"/>
            <a:ext cx="4995333" cy="3922588"/>
          </a:xfrm>
        </p:spPr>
        <p:txBody>
          <a:bodyPr/>
          <a:lstStyle/>
          <a:p>
            <a:pPr lvl="0"/>
            <a:r>
              <a:rPr lang="sv-SE" noProof="0" dirty="0"/>
              <a:t>Skriv text här</a:t>
            </a:r>
          </a:p>
          <a:p>
            <a:pPr lvl="1"/>
            <a:r>
              <a:rPr lang="sv-SE" noProof="0" dirty="0"/>
              <a:t>Skriv text här</a:t>
            </a:r>
          </a:p>
          <a:p>
            <a:pPr lvl="2"/>
            <a:r>
              <a:rPr lang="sv-SE" noProof="0" dirty="0"/>
              <a:t>Skriv text här</a:t>
            </a:r>
          </a:p>
        </p:txBody>
      </p:sp>
      <p:sp>
        <p:nvSpPr>
          <p:cNvPr id="12" name="Platshållare för bild 11">
            <a:extLst>
              <a:ext uri="{FF2B5EF4-FFF2-40B4-BE49-F238E27FC236}">
                <a16:creationId xmlns:a16="http://schemas.microsoft.com/office/drawing/2014/main" id="{1703F1CD-4B7B-907E-729A-4E87F6ADB81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98481" y="385758"/>
            <a:ext cx="5002954" cy="6091200"/>
          </a:xfrm>
          <a:custGeom>
            <a:avLst/>
            <a:gdLst>
              <a:gd name="connsiteX0" fmla="*/ 0 w 5002954"/>
              <a:gd name="connsiteY0" fmla="*/ 0 h 6071396"/>
              <a:gd name="connsiteX1" fmla="*/ 5002954 w 5002954"/>
              <a:gd name="connsiteY1" fmla="*/ 0 h 6071396"/>
              <a:gd name="connsiteX2" fmla="*/ 5002954 w 5002954"/>
              <a:gd name="connsiteY2" fmla="*/ 5059476 h 6071396"/>
              <a:gd name="connsiteX3" fmla="*/ 3991034 w 5002954"/>
              <a:gd name="connsiteY3" fmla="*/ 6071396 h 6071396"/>
              <a:gd name="connsiteX4" fmla="*/ 0 w 5002954"/>
              <a:gd name="connsiteY4" fmla="*/ 6071396 h 6071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02954" h="6071396">
                <a:moveTo>
                  <a:pt x="0" y="0"/>
                </a:moveTo>
                <a:lnTo>
                  <a:pt x="5002954" y="0"/>
                </a:lnTo>
                <a:lnTo>
                  <a:pt x="5002954" y="5059476"/>
                </a:lnTo>
                <a:cubicBezTo>
                  <a:pt x="5002954" y="5618344"/>
                  <a:pt x="4549902" y="6071396"/>
                  <a:pt x="3991034" y="6071396"/>
                </a:cubicBezTo>
                <a:lnTo>
                  <a:pt x="0" y="607139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216000" tIns="144000">
            <a:noAutofit/>
          </a:bodyPr>
          <a:lstStyle>
            <a:lvl1pPr marL="0" indent="0">
              <a:buNone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Verdana" panose="020B0604030504040204" pitchFamily="34" charset="0"/>
              <a:buNone/>
              <a:tabLst/>
              <a:defRPr/>
            </a:pPr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625E6907-50BC-FFF4-F6B9-BF2B7373C4A2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10901364" y="136525"/>
            <a:ext cx="900071" cy="141687"/>
          </a:xfrm>
        </p:spPr>
        <p:txBody>
          <a:bodyPr/>
          <a:lstStyle/>
          <a:p>
            <a:r>
              <a:rPr lang="sv-SE"/>
              <a:t>2025-06-13</a:t>
            </a:r>
            <a:endParaRPr lang="sv-SE" dirty="0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2F1EC206-E47A-5E7F-9581-B76ADE31A8FE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Sofia Wallin, PhD and SLP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908610909"/>
      </p:ext>
    </p:extLst>
  </p:cSld>
  <p:clrMapOvr>
    <a:masterClrMapping/>
  </p:clrMapOvr>
  <p:hf sldNum="0" hdr="0" ftr="0"/>
  <p:extLst>
    <p:ext uri="{DCECCB84-F9BA-43D5-87BE-67443E8EF086}">
      <p15:sldGuideLst xmlns:p15="http://schemas.microsoft.com/office/powerpoint/2012/main">
        <p15:guide id="1" orient="horz" pos="1321">
          <p15:clr>
            <a:srgbClr val="FBAE40"/>
          </p15:clr>
        </p15:guide>
        <p15:guide id="2" pos="688">
          <p15:clr>
            <a:srgbClr val="FBAE40"/>
          </p15:clr>
        </p15:guide>
        <p15:guide id="3" orient="horz" pos="414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Rubrik, innehåll och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ubrik 1">
            <a:extLst>
              <a:ext uri="{FF2B5EF4-FFF2-40B4-BE49-F238E27FC236}">
                <a16:creationId xmlns:a16="http://schemas.microsoft.com/office/drawing/2014/main" id="{64F625B8-A7A1-7BE0-9DF8-7E7FE117E0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96622" y="666000"/>
            <a:ext cx="7200000" cy="1047750"/>
          </a:xfrm>
          <a:prstGeom prst="rect">
            <a:avLst/>
          </a:prstGeom>
        </p:spPr>
        <p:txBody>
          <a:bodyPr anchor="b" anchorCtr="0"/>
          <a:lstStyle>
            <a:lvl1pPr>
              <a:defRPr sz="3500" b="1"/>
            </a:lvl1pPr>
          </a:lstStyle>
          <a:p>
            <a:r>
              <a:rPr lang="sv-SE" dirty="0"/>
              <a:t>Rubrik</a:t>
            </a:r>
          </a:p>
        </p:txBody>
      </p:sp>
      <p:sp>
        <p:nvSpPr>
          <p:cNvPr id="49" name="Platshållare för text 5">
            <a:extLst>
              <a:ext uri="{FF2B5EF4-FFF2-40B4-BE49-F238E27FC236}">
                <a16:creationId xmlns:a16="http://schemas.microsoft.com/office/drawing/2014/main" id="{F162ADE3-0956-372F-C6D3-F1068347B53D}"/>
              </a:ext>
            </a:extLst>
          </p:cNvPr>
          <p:cNvSpPr>
            <a:spLocks noGrp="1"/>
          </p:cNvSpPr>
          <p:nvPr>
            <p:ph type="body" idx="26"/>
          </p:nvPr>
        </p:nvSpPr>
        <p:spPr>
          <a:xfrm>
            <a:off x="1096621" y="2098800"/>
            <a:ext cx="7200000" cy="3922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9" name="Platshållare för bild 38">
            <a:extLst>
              <a:ext uri="{FF2B5EF4-FFF2-40B4-BE49-F238E27FC236}">
                <a16:creationId xmlns:a16="http://schemas.microsoft.com/office/drawing/2014/main" id="{187C5245-8B47-F402-0727-52A9F050279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943034" y="385199"/>
            <a:ext cx="2858400" cy="3045601"/>
          </a:xfrm>
          <a:custGeom>
            <a:avLst/>
            <a:gdLst>
              <a:gd name="connsiteX0" fmla="*/ 0 w 2858400"/>
              <a:gd name="connsiteY0" fmla="*/ 0 h 3045601"/>
              <a:gd name="connsiteX1" fmla="*/ 582742 w 2858400"/>
              <a:gd name="connsiteY1" fmla="*/ 0 h 3045601"/>
              <a:gd name="connsiteX2" fmla="*/ 2275658 w 2858400"/>
              <a:gd name="connsiteY2" fmla="*/ 0 h 3045601"/>
              <a:gd name="connsiteX3" fmla="*/ 2858400 w 2858400"/>
              <a:gd name="connsiteY3" fmla="*/ 0 h 3045601"/>
              <a:gd name="connsiteX4" fmla="*/ 2858400 w 2858400"/>
              <a:gd name="connsiteY4" fmla="*/ 582742 h 3045601"/>
              <a:gd name="connsiteX5" fmla="*/ 2858400 w 2858400"/>
              <a:gd name="connsiteY5" fmla="*/ 2347609 h 3045601"/>
              <a:gd name="connsiteX6" fmla="*/ 2858400 w 2858400"/>
              <a:gd name="connsiteY6" fmla="*/ 2462858 h 3045601"/>
              <a:gd name="connsiteX7" fmla="*/ 2858399 w 2858400"/>
              <a:gd name="connsiteY7" fmla="*/ 2462868 h 3045601"/>
              <a:gd name="connsiteX8" fmla="*/ 2858399 w 2858400"/>
              <a:gd name="connsiteY8" fmla="*/ 3045601 h 3045601"/>
              <a:gd name="connsiteX9" fmla="*/ 1042628 w 2858400"/>
              <a:gd name="connsiteY9" fmla="*/ 3045601 h 3045601"/>
              <a:gd name="connsiteX10" fmla="*/ 1042628 w 2858400"/>
              <a:gd name="connsiteY10" fmla="*/ 3045600 h 3045601"/>
              <a:gd name="connsiteX11" fmla="*/ 582742 w 2858400"/>
              <a:gd name="connsiteY11" fmla="*/ 3045600 h 3045601"/>
              <a:gd name="connsiteX12" fmla="*/ 0 w 2858400"/>
              <a:gd name="connsiteY12" fmla="*/ 2462858 h 3045601"/>
              <a:gd name="connsiteX13" fmla="*/ 0 w 2858400"/>
              <a:gd name="connsiteY13" fmla="*/ 2347609 h 3045601"/>
              <a:gd name="connsiteX14" fmla="*/ 0 w 2858400"/>
              <a:gd name="connsiteY14" fmla="*/ 582742 h 3045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858400" h="3045601">
                <a:moveTo>
                  <a:pt x="0" y="0"/>
                </a:moveTo>
                <a:lnTo>
                  <a:pt x="582742" y="0"/>
                </a:lnTo>
                <a:lnTo>
                  <a:pt x="2275658" y="0"/>
                </a:lnTo>
                <a:lnTo>
                  <a:pt x="2858400" y="0"/>
                </a:lnTo>
                <a:lnTo>
                  <a:pt x="2858400" y="582742"/>
                </a:lnTo>
                <a:lnTo>
                  <a:pt x="2858400" y="2347609"/>
                </a:lnTo>
                <a:lnTo>
                  <a:pt x="2858400" y="2462858"/>
                </a:lnTo>
                <a:lnTo>
                  <a:pt x="2858399" y="2462868"/>
                </a:lnTo>
                <a:lnTo>
                  <a:pt x="2858399" y="3045601"/>
                </a:lnTo>
                <a:lnTo>
                  <a:pt x="1042628" y="3045601"/>
                </a:lnTo>
                <a:lnTo>
                  <a:pt x="1042628" y="3045600"/>
                </a:lnTo>
                <a:lnTo>
                  <a:pt x="582742" y="3045600"/>
                </a:lnTo>
                <a:cubicBezTo>
                  <a:pt x="260902" y="3045600"/>
                  <a:pt x="0" y="2784698"/>
                  <a:pt x="0" y="2462858"/>
                </a:cubicBezTo>
                <a:lnTo>
                  <a:pt x="0" y="2347609"/>
                </a:lnTo>
                <a:lnTo>
                  <a:pt x="0" y="582742"/>
                </a:lnTo>
                <a:close/>
              </a:path>
            </a:pathLst>
          </a:custGeom>
          <a:solidFill>
            <a:srgbClr val="E7E1DF"/>
          </a:solidFill>
        </p:spPr>
        <p:txBody>
          <a:bodyPr wrap="square" lIns="108000" tIns="72000">
            <a:noAutofit/>
          </a:bodyPr>
          <a:lstStyle>
            <a:lvl1pPr marL="0" indent="0">
              <a:buFontTx/>
              <a:buNone/>
              <a:defRPr sz="2000"/>
            </a:lvl1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44" name="Platshållare för bild 43">
            <a:extLst>
              <a:ext uri="{FF2B5EF4-FFF2-40B4-BE49-F238E27FC236}">
                <a16:creationId xmlns:a16="http://schemas.microsoft.com/office/drawing/2014/main" id="{457125D0-9A9D-2671-96B2-99317F8C6E91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8943035" y="3429736"/>
            <a:ext cx="2858400" cy="3045600"/>
          </a:xfrm>
          <a:custGeom>
            <a:avLst/>
            <a:gdLst>
              <a:gd name="connsiteX0" fmla="*/ 582742 w 2858400"/>
              <a:gd name="connsiteY0" fmla="*/ 0 h 3045600"/>
              <a:gd name="connsiteX1" fmla="*/ 795936 w 2858400"/>
              <a:gd name="connsiteY1" fmla="*/ 0 h 3045600"/>
              <a:gd name="connsiteX2" fmla="*/ 2275658 w 2858400"/>
              <a:gd name="connsiteY2" fmla="*/ 0 h 3045600"/>
              <a:gd name="connsiteX3" fmla="*/ 2858400 w 2858400"/>
              <a:gd name="connsiteY3" fmla="*/ 0 h 3045600"/>
              <a:gd name="connsiteX4" fmla="*/ 2858400 w 2858400"/>
              <a:gd name="connsiteY4" fmla="*/ 582742 h 3045600"/>
              <a:gd name="connsiteX5" fmla="*/ 2858400 w 2858400"/>
              <a:gd name="connsiteY5" fmla="*/ 1100700 h 3045600"/>
              <a:gd name="connsiteX6" fmla="*/ 2858400 w 2858400"/>
              <a:gd name="connsiteY6" fmla="*/ 1944900 h 3045600"/>
              <a:gd name="connsiteX7" fmla="*/ 2858400 w 2858400"/>
              <a:gd name="connsiteY7" fmla="*/ 2462858 h 3045600"/>
              <a:gd name="connsiteX8" fmla="*/ 2858400 w 2858400"/>
              <a:gd name="connsiteY8" fmla="*/ 3045600 h 3045600"/>
              <a:gd name="connsiteX9" fmla="*/ 2275658 w 2858400"/>
              <a:gd name="connsiteY9" fmla="*/ 3045600 h 3045600"/>
              <a:gd name="connsiteX10" fmla="*/ 582742 w 2858400"/>
              <a:gd name="connsiteY10" fmla="*/ 3045600 h 3045600"/>
              <a:gd name="connsiteX11" fmla="*/ 0 w 2858400"/>
              <a:gd name="connsiteY11" fmla="*/ 3045600 h 3045600"/>
              <a:gd name="connsiteX12" fmla="*/ 0 w 2858400"/>
              <a:gd name="connsiteY12" fmla="*/ 2462858 h 3045600"/>
              <a:gd name="connsiteX13" fmla="*/ 0 w 2858400"/>
              <a:gd name="connsiteY13" fmla="*/ 1100700 h 3045600"/>
              <a:gd name="connsiteX14" fmla="*/ 0 w 2858400"/>
              <a:gd name="connsiteY14" fmla="*/ 582742 h 3045600"/>
              <a:gd name="connsiteX15" fmla="*/ 582742 w 2858400"/>
              <a:gd name="connsiteY15" fmla="*/ 0 h 304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858400" h="3045600">
                <a:moveTo>
                  <a:pt x="582742" y="0"/>
                </a:moveTo>
                <a:lnTo>
                  <a:pt x="795936" y="0"/>
                </a:lnTo>
                <a:lnTo>
                  <a:pt x="2275658" y="0"/>
                </a:lnTo>
                <a:lnTo>
                  <a:pt x="2858400" y="0"/>
                </a:lnTo>
                <a:lnTo>
                  <a:pt x="2858400" y="582742"/>
                </a:lnTo>
                <a:lnTo>
                  <a:pt x="2858400" y="1100700"/>
                </a:lnTo>
                <a:lnTo>
                  <a:pt x="2858400" y="1944900"/>
                </a:lnTo>
                <a:lnTo>
                  <a:pt x="2858400" y="2462858"/>
                </a:lnTo>
                <a:lnTo>
                  <a:pt x="2858400" y="3045600"/>
                </a:lnTo>
                <a:lnTo>
                  <a:pt x="2275658" y="3045600"/>
                </a:lnTo>
                <a:lnTo>
                  <a:pt x="582742" y="3045600"/>
                </a:lnTo>
                <a:lnTo>
                  <a:pt x="0" y="3045600"/>
                </a:lnTo>
                <a:lnTo>
                  <a:pt x="0" y="2462858"/>
                </a:lnTo>
                <a:lnTo>
                  <a:pt x="0" y="1100700"/>
                </a:lnTo>
                <a:lnTo>
                  <a:pt x="0" y="582742"/>
                </a:lnTo>
                <a:cubicBezTo>
                  <a:pt x="0" y="260902"/>
                  <a:pt x="260902" y="0"/>
                  <a:pt x="582742" y="0"/>
                </a:cubicBezTo>
                <a:close/>
              </a:path>
            </a:pathLst>
          </a:custGeom>
          <a:solidFill>
            <a:srgbClr val="B3EBF2"/>
          </a:solidFill>
        </p:spPr>
        <p:txBody>
          <a:bodyPr wrap="square" lIns="108000" tIns="72000">
            <a:noAutofit/>
          </a:bodyPr>
          <a:lstStyle>
            <a:lvl1pPr marL="0" indent="0">
              <a:buFontTx/>
              <a:buNone/>
              <a:defRPr sz="2000"/>
            </a:lvl1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F168E8F4-CCAB-9D62-770E-18594C9FC9F7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10901364" y="136525"/>
            <a:ext cx="900071" cy="141687"/>
          </a:xfrm>
        </p:spPr>
        <p:txBody>
          <a:bodyPr/>
          <a:lstStyle/>
          <a:p>
            <a:r>
              <a:rPr lang="sv-SE"/>
              <a:t>2025-06-13</a:t>
            </a:r>
            <a:endParaRPr lang="sv-SE" dirty="0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161B6ECD-BDF0-7F15-B856-12CA1DBAC08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Sofia Wallin, PhD and SLP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230858695"/>
      </p:ext>
    </p:extLst>
  </p:cSld>
  <p:clrMapOvr>
    <a:masterClrMapping/>
  </p:clrMapOvr>
  <p:hf sldNum="0" hdr="0" ftr="0"/>
  <p:extLst>
    <p:ext uri="{DCECCB84-F9BA-43D5-87BE-67443E8EF086}">
      <p15:sldGuideLst xmlns:p15="http://schemas.microsoft.com/office/powerpoint/2012/main">
        <p15:guide id="1" orient="horz" pos="1321">
          <p15:clr>
            <a:srgbClr val="FBAE40"/>
          </p15:clr>
        </p15:guide>
        <p15:guide id="2" pos="688">
          <p15:clr>
            <a:srgbClr val="FBAE40"/>
          </p15:clr>
        </p15:guide>
        <p15:guide id="3" orient="horz" pos="414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Rubrik, innehåll och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6B25631-0701-40C3-A2E5-991715C624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96621" y="666000"/>
            <a:ext cx="5760000" cy="1047750"/>
          </a:xfrm>
          <a:prstGeom prst="rect">
            <a:avLst/>
          </a:prstGeom>
        </p:spPr>
        <p:txBody>
          <a:bodyPr anchor="t" anchorCtr="0"/>
          <a:lstStyle>
            <a:lvl1pPr>
              <a:defRPr/>
            </a:lvl1pPr>
          </a:lstStyle>
          <a:p>
            <a:r>
              <a:rPr lang="sv-SE" dirty="0"/>
              <a:t>Rubrik</a:t>
            </a:r>
          </a:p>
        </p:txBody>
      </p:sp>
      <p:sp>
        <p:nvSpPr>
          <p:cNvPr id="4" name="Platshållare för text 2">
            <a:extLst>
              <a:ext uri="{FF2B5EF4-FFF2-40B4-BE49-F238E27FC236}">
                <a16:creationId xmlns:a16="http://schemas.microsoft.com/office/drawing/2014/main" id="{E32FB49D-5F22-65E1-116A-E103227C3F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9112" y="2098800"/>
            <a:ext cx="5757509" cy="392258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17" name="Platshållare för bild 16">
            <a:extLst>
              <a:ext uri="{FF2B5EF4-FFF2-40B4-BE49-F238E27FC236}">
                <a16:creationId xmlns:a16="http://schemas.microsoft.com/office/drawing/2014/main" id="{105C1370-15B7-AC02-005A-AB507144F062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7513833" y="385197"/>
            <a:ext cx="4287600" cy="4536000"/>
          </a:xfrm>
          <a:custGeom>
            <a:avLst/>
            <a:gdLst>
              <a:gd name="connsiteX0" fmla="*/ 0 w 4287600"/>
              <a:gd name="connsiteY0" fmla="*/ 0 h 4536000"/>
              <a:gd name="connsiteX1" fmla="*/ 603951 w 4287600"/>
              <a:gd name="connsiteY1" fmla="*/ 0 h 4536000"/>
              <a:gd name="connsiteX2" fmla="*/ 1212476 w 4287600"/>
              <a:gd name="connsiteY2" fmla="*/ 0 h 4536000"/>
              <a:gd name="connsiteX3" fmla="*/ 3683649 w 4287600"/>
              <a:gd name="connsiteY3" fmla="*/ 0 h 4536000"/>
              <a:gd name="connsiteX4" fmla="*/ 4287599 w 4287600"/>
              <a:gd name="connsiteY4" fmla="*/ 0 h 4536000"/>
              <a:gd name="connsiteX5" fmla="*/ 4287600 w 4287600"/>
              <a:gd name="connsiteY5" fmla="*/ 0 h 4536000"/>
              <a:gd name="connsiteX6" fmla="*/ 4287600 w 4287600"/>
              <a:gd name="connsiteY6" fmla="*/ 603951 h 4536000"/>
              <a:gd name="connsiteX7" fmla="*/ 4287600 w 4287600"/>
              <a:gd name="connsiteY7" fmla="*/ 3362714 h 4536000"/>
              <a:gd name="connsiteX8" fmla="*/ 4287600 w 4287600"/>
              <a:gd name="connsiteY8" fmla="*/ 3932049 h 4536000"/>
              <a:gd name="connsiteX9" fmla="*/ 4287599 w 4287600"/>
              <a:gd name="connsiteY9" fmla="*/ 3932059 h 4536000"/>
              <a:gd name="connsiteX10" fmla="*/ 4287599 w 4287600"/>
              <a:gd name="connsiteY10" fmla="*/ 4536000 h 4536000"/>
              <a:gd name="connsiteX11" fmla="*/ 3683649 w 4287600"/>
              <a:gd name="connsiteY11" fmla="*/ 4536000 h 4536000"/>
              <a:gd name="connsiteX12" fmla="*/ 1212476 w 4287600"/>
              <a:gd name="connsiteY12" fmla="*/ 4536000 h 4536000"/>
              <a:gd name="connsiteX13" fmla="*/ 603951 w 4287600"/>
              <a:gd name="connsiteY13" fmla="*/ 4536000 h 4536000"/>
              <a:gd name="connsiteX14" fmla="*/ 0 w 4287600"/>
              <a:gd name="connsiteY14" fmla="*/ 3932049 h 4536000"/>
              <a:gd name="connsiteX15" fmla="*/ 0 w 4287600"/>
              <a:gd name="connsiteY15" fmla="*/ 3362714 h 4536000"/>
              <a:gd name="connsiteX16" fmla="*/ 0 w 4287600"/>
              <a:gd name="connsiteY16" fmla="*/ 603951 h 453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87600" h="4536000">
                <a:moveTo>
                  <a:pt x="0" y="0"/>
                </a:moveTo>
                <a:lnTo>
                  <a:pt x="603951" y="0"/>
                </a:lnTo>
                <a:lnTo>
                  <a:pt x="1212476" y="0"/>
                </a:lnTo>
                <a:lnTo>
                  <a:pt x="3683649" y="0"/>
                </a:lnTo>
                <a:lnTo>
                  <a:pt x="4287599" y="0"/>
                </a:lnTo>
                <a:lnTo>
                  <a:pt x="4287600" y="0"/>
                </a:lnTo>
                <a:lnTo>
                  <a:pt x="4287600" y="603951"/>
                </a:lnTo>
                <a:lnTo>
                  <a:pt x="4287600" y="3362714"/>
                </a:lnTo>
                <a:lnTo>
                  <a:pt x="4287600" y="3932049"/>
                </a:lnTo>
                <a:lnTo>
                  <a:pt x="4287599" y="3932059"/>
                </a:lnTo>
                <a:lnTo>
                  <a:pt x="4287599" y="4536000"/>
                </a:lnTo>
                <a:lnTo>
                  <a:pt x="3683649" y="4536000"/>
                </a:lnTo>
                <a:lnTo>
                  <a:pt x="1212476" y="4536000"/>
                </a:lnTo>
                <a:lnTo>
                  <a:pt x="603951" y="4536000"/>
                </a:lnTo>
                <a:cubicBezTo>
                  <a:pt x="270398" y="4536000"/>
                  <a:pt x="0" y="4265602"/>
                  <a:pt x="0" y="3932049"/>
                </a:cubicBezTo>
                <a:lnTo>
                  <a:pt x="0" y="3362714"/>
                </a:lnTo>
                <a:lnTo>
                  <a:pt x="0" y="603951"/>
                </a:lnTo>
                <a:close/>
              </a:path>
            </a:pathLst>
          </a:custGeom>
          <a:solidFill>
            <a:srgbClr val="E7E1DF"/>
          </a:solidFill>
        </p:spPr>
        <p:txBody>
          <a:bodyPr wrap="square" lIns="144000" tIns="108000">
            <a:noAutofit/>
          </a:bodyPr>
          <a:lstStyle>
            <a:lvl1pPr marL="0" indent="0">
              <a:buFontTx/>
              <a:buNone/>
              <a:defRPr sz="2000"/>
            </a:lvl1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28" name="Frihandsfigur 1">
            <a:extLst>
              <a:ext uri="{FF2B5EF4-FFF2-40B4-BE49-F238E27FC236}">
                <a16:creationId xmlns:a16="http://schemas.microsoft.com/office/drawing/2014/main" id="{16CBC3DE-3F59-07F4-0A63-FD475D0A55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513832" y="4921196"/>
            <a:ext cx="4287600" cy="1555200"/>
          </a:xfrm>
          <a:custGeom>
            <a:avLst/>
            <a:gdLst>
              <a:gd name="connsiteX0" fmla="*/ 567181 w 4287600"/>
              <a:gd name="connsiteY0" fmla="*/ 0 h 1555200"/>
              <a:gd name="connsiteX1" fmla="*/ 1713733 w 4287600"/>
              <a:gd name="connsiteY1" fmla="*/ 0 h 1555200"/>
              <a:gd name="connsiteX2" fmla="*/ 3720419 w 4287600"/>
              <a:gd name="connsiteY2" fmla="*/ 0 h 1555200"/>
              <a:gd name="connsiteX3" fmla="*/ 4287600 w 4287600"/>
              <a:gd name="connsiteY3" fmla="*/ 0 h 1555200"/>
              <a:gd name="connsiteX4" fmla="*/ 4287600 w 4287600"/>
              <a:gd name="connsiteY4" fmla="*/ 567181 h 1555200"/>
              <a:gd name="connsiteX5" fmla="*/ 4287600 w 4287600"/>
              <a:gd name="connsiteY5" fmla="*/ 988019 h 1555200"/>
              <a:gd name="connsiteX6" fmla="*/ 4287600 w 4287600"/>
              <a:gd name="connsiteY6" fmla="*/ 1555200 h 1555200"/>
              <a:gd name="connsiteX7" fmla="*/ 3720419 w 4287600"/>
              <a:gd name="connsiteY7" fmla="*/ 1555200 h 1555200"/>
              <a:gd name="connsiteX8" fmla="*/ 1713733 w 4287600"/>
              <a:gd name="connsiteY8" fmla="*/ 1555200 h 1555200"/>
              <a:gd name="connsiteX9" fmla="*/ 567181 w 4287600"/>
              <a:gd name="connsiteY9" fmla="*/ 1555200 h 1555200"/>
              <a:gd name="connsiteX10" fmla="*/ 567171 w 4287600"/>
              <a:gd name="connsiteY10" fmla="*/ 1555199 h 1555200"/>
              <a:gd name="connsiteX11" fmla="*/ 0 w 4287600"/>
              <a:gd name="connsiteY11" fmla="*/ 1555199 h 1555200"/>
              <a:gd name="connsiteX12" fmla="*/ 0 w 4287600"/>
              <a:gd name="connsiteY12" fmla="*/ 988019 h 1555200"/>
              <a:gd name="connsiteX13" fmla="*/ 0 w 4287600"/>
              <a:gd name="connsiteY13" fmla="*/ 711958 h 1555200"/>
              <a:gd name="connsiteX14" fmla="*/ 0 w 4287600"/>
              <a:gd name="connsiteY14" fmla="*/ 567181 h 1555200"/>
              <a:gd name="connsiteX15" fmla="*/ 567181 w 4287600"/>
              <a:gd name="connsiteY15" fmla="*/ 0 h 155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287600" h="1555200">
                <a:moveTo>
                  <a:pt x="567181" y="0"/>
                </a:moveTo>
                <a:lnTo>
                  <a:pt x="1713733" y="0"/>
                </a:lnTo>
                <a:lnTo>
                  <a:pt x="3720419" y="0"/>
                </a:lnTo>
                <a:lnTo>
                  <a:pt x="4287600" y="0"/>
                </a:lnTo>
                <a:lnTo>
                  <a:pt x="4287600" y="567181"/>
                </a:lnTo>
                <a:lnTo>
                  <a:pt x="4287600" y="988019"/>
                </a:lnTo>
                <a:lnTo>
                  <a:pt x="4287600" y="1555200"/>
                </a:lnTo>
                <a:lnTo>
                  <a:pt x="3720419" y="1555200"/>
                </a:lnTo>
                <a:lnTo>
                  <a:pt x="1713733" y="1555200"/>
                </a:lnTo>
                <a:lnTo>
                  <a:pt x="567181" y="1555200"/>
                </a:lnTo>
                <a:lnTo>
                  <a:pt x="567171" y="1555199"/>
                </a:lnTo>
                <a:lnTo>
                  <a:pt x="0" y="1555199"/>
                </a:lnTo>
                <a:lnTo>
                  <a:pt x="0" y="988019"/>
                </a:lnTo>
                <a:lnTo>
                  <a:pt x="0" y="711958"/>
                </a:lnTo>
                <a:lnTo>
                  <a:pt x="0" y="567181"/>
                </a:lnTo>
                <a:cubicBezTo>
                  <a:pt x="0" y="253936"/>
                  <a:pt x="253936" y="0"/>
                  <a:pt x="56718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sv-SE" dirty="0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F168E8F4-CCAB-9D62-770E-18594C9FC9F7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10901364" y="136525"/>
            <a:ext cx="900071" cy="141687"/>
          </a:xfrm>
        </p:spPr>
        <p:txBody>
          <a:bodyPr/>
          <a:lstStyle/>
          <a:p>
            <a:r>
              <a:rPr lang="sv-SE"/>
              <a:t>2025-06-13</a:t>
            </a:r>
            <a:endParaRPr lang="sv-SE" dirty="0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161B6ECD-BDF0-7F15-B856-12CA1DBAC08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Sofia Wallin, PhD and SLP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448381357"/>
      </p:ext>
    </p:extLst>
  </p:cSld>
  <p:clrMapOvr>
    <a:masterClrMapping/>
  </p:clrMapOvr>
  <p:hf sldNum="0" hdr="0" ftr="0"/>
  <p:extLst>
    <p:ext uri="{DCECCB84-F9BA-43D5-87BE-67443E8EF086}">
      <p15:sldGuideLst xmlns:p15="http://schemas.microsoft.com/office/powerpoint/2012/main">
        <p15:guide id="1" orient="horz" pos="1321">
          <p15:clr>
            <a:srgbClr val="FBAE40"/>
          </p15:clr>
        </p15:guide>
        <p15:guide id="2" pos="688">
          <p15:clr>
            <a:srgbClr val="FBAE40"/>
          </p15:clr>
        </p15:guide>
        <p15:guide id="3" orient="horz" pos="414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152683E2-9A31-4B47-ACFE-390B6E0AF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6621" y="666000"/>
            <a:ext cx="8642350" cy="104775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noProof="0" dirty="0" err="1"/>
              <a:t>Klicka</a:t>
            </a:r>
            <a:r>
              <a:rPr lang="en-US" noProof="0" dirty="0"/>
              <a:t> för </a:t>
            </a:r>
            <a:r>
              <a:rPr lang="en-US" noProof="0" dirty="0" err="1"/>
              <a:t>att</a:t>
            </a:r>
            <a:r>
              <a:rPr lang="en-US" noProof="0" dirty="0"/>
              <a:t> </a:t>
            </a:r>
            <a:r>
              <a:rPr lang="en-US" noProof="0" dirty="0" err="1"/>
              <a:t>lägga</a:t>
            </a:r>
            <a:r>
              <a:rPr lang="en-US" noProof="0" dirty="0"/>
              <a:t> till </a:t>
            </a:r>
            <a:r>
              <a:rPr lang="en-US" noProof="0" dirty="0" err="1"/>
              <a:t>rubrik</a:t>
            </a:r>
            <a:endParaRPr lang="en-US" noProof="0" dirty="0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81C0710F-3CB3-4F01-9977-A1A69928F1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6621" y="2097088"/>
            <a:ext cx="8645150" cy="332763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 dirty="0" err="1"/>
              <a:t>Skriv</a:t>
            </a:r>
            <a:r>
              <a:rPr lang="en-US" noProof="0" dirty="0"/>
              <a:t> text </a:t>
            </a:r>
            <a:r>
              <a:rPr lang="en-US" noProof="0" dirty="0" err="1"/>
              <a:t>här</a:t>
            </a:r>
            <a:endParaRPr lang="en-US" noProof="0" dirty="0"/>
          </a:p>
          <a:p>
            <a:pPr lvl="1"/>
            <a:r>
              <a:rPr lang="en-US" noProof="0" dirty="0" err="1"/>
              <a:t>Skriv</a:t>
            </a:r>
            <a:r>
              <a:rPr lang="en-US" noProof="0" dirty="0"/>
              <a:t> text </a:t>
            </a:r>
            <a:r>
              <a:rPr lang="en-US" noProof="0" dirty="0" err="1"/>
              <a:t>här</a:t>
            </a:r>
            <a:endParaRPr lang="en-US" noProof="0" dirty="0"/>
          </a:p>
          <a:p>
            <a:pPr lvl="2"/>
            <a:r>
              <a:rPr lang="en-US" noProof="0" dirty="0" err="1"/>
              <a:t>Nivå</a:t>
            </a:r>
            <a:r>
              <a:rPr lang="en-US" noProof="0" dirty="0"/>
              <a:t> </a:t>
            </a:r>
            <a:r>
              <a:rPr lang="en-US" noProof="0" dirty="0" err="1"/>
              <a:t>tre</a:t>
            </a:r>
            <a:endParaRPr lang="en-US" noProof="0" dirty="0"/>
          </a:p>
          <a:p>
            <a:pPr lvl="3"/>
            <a:r>
              <a:rPr lang="en-US" noProof="0" dirty="0" err="1"/>
              <a:t>Nivå</a:t>
            </a:r>
            <a:r>
              <a:rPr lang="en-US" noProof="0" dirty="0"/>
              <a:t> </a:t>
            </a:r>
            <a:r>
              <a:rPr lang="en-US" noProof="0" dirty="0" err="1"/>
              <a:t>fyra</a:t>
            </a:r>
            <a:endParaRPr lang="en-US" noProof="0" dirty="0"/>
          </a:p>
          <a:p>
            <a:pPr lvl="4"/>
            <a:r>
              <a:rPr lang="en-US" noProof="0" dirty="0" err="1"/>
              <a:t>Nivå</a:t>
            </a:r>
            <a:r>
              <a:rPr lang="en-US" noProof="0" dirty="0"/>
              <a:t> fem</a:t>
            </a:r>
          </a:p>
        </p:txBody>
      </p:sp>
      <p:sp>
        <p:nvSpPr>
          <p:cNvPr id="9" name="Platshållare för datum 8">
            <a:extLst>
              <a:ext uri="{FF2B5EF4-FFF2-40B4-BE49-F238E27FC236}">
                <a16:creationId xmlns:a16="http://schemas.microsoft.com/office/drawing/2014/main" id="{94798039-E5C4-7804-7509-501B9DE7B0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901364" y="136525"/>
            <a:ext cx="900071" cy="14168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2025-06-13</a:t>
            </a:r>
          </a:p>
        </p:txBody>
      </p:sp>
      <p:sp>
        <p:nvSpPr>
          <p:cNvPr id="10" name="Platshållare för sidfot 9">
            <a:extLst>
              <a:ext uri="{FF2B5EF4-FFF2-40B4-BE49-F238E27FC236}">
                <a16:creationId xmlns:a16="http://schemas.microsoft.com/office/drawing/2014/main" id="{2F44A19D-54A3-346E-3AA1-C94C6D9454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9466" y="136525"/>
            <a:ext cx="4125383" cy="14168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Sofia Wallin, PhD and SLP</a:t>
            </a:r>
          </a:p>
        </p:txBody>
      </p:sp>
    </p:spTree>
    <p:extLst>
      <p:ext uri="{BB962C8B-B14F-4D97-AF65-F5344CB8AC3E}">
        <p14:creationId xmlns:p14="http://schemas.microsoft.com/office/powerpoint/2010/main" val="2508555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1" r:id="rId12"/>
    <p:sldLayoutId id="2147483742" r:id="rId13"/>
    <p:sldLayoutId id="2147483743" r:id="rId14"/>
    <p:sldLayoutId id="2147483744" r:id="rId15"/>
    <p:sldLayoutId id="2147483745" r:id="rId16"/>
    <p:sldLayoutId id="2147483746" r:id="rId17"/>
    <p:sldLayoutId id="2147483747" r:id="rId18"/>
    <p:sldLayoutId id="2147483748" r:id="rId19"/>
    <p:sldLayoutId id="2147483749" r:id="rId20"/>
    <p:sldLayoutId id="2147483750" r:id="rId21"/>
    <p:sldLayoutId id="2147483751" r:id="rId22"/>
    <p:sldLayoutId id="2147483766" r:id="rId23"/>
    <p:sldLayoutId id="2147483752" r:id="rId24"/>
    <p:sldLayoutId id="2147483753" r:id="rId25"/>
    <p:sldLayoutId id="2147483754" r:id="rId26"/>
    <p:sldLayoutId id="2147483755" r:id="rId27"/>
    <p:sldLayoutId id="2147483756" r:id="rId28"/>
    <p:sldLayoutId id="2147483757" r:id="rId29"/>
    <p:sldLayoutId id="2147483758" r:id="rId30"/>
    <p:sldLayoutId id="2147483759" r:id="rId31"/>
    <p:sldLayoutId id="2147483760" r:id="rId32"/>
    <p:sldLayoutId id="2147483761" r:id="rId33"/>
    <p:sldLayoutId id="2147483762" r:id="rId34"/>
    <p:sldLayoutId id="2147483763" r:id="rId35"/>
    <p:sldLayoutId id="2147483764" r:id="rId36"/>
    <p:sldLayoutId id="2147483765" r:id="rId37"/>
    <p:sldLayoutId id="2147483767" r:id="rId38"/>
    <p:sldLayoutId id="2147483768" r:id="rId39"/>
    <p:sldLayoutId id="2147483769" r:id="rId40"/>
    <p:sldLayoutId id="2147483770" r:id="rId41"/>
    <p:sldLayoutId id="2147483771" r:id="rId42"/>
    <p:sldLayoutId id="2147483772" r:id="rId43"/>
  </p:sldLayoutIdLst>
  <p:hf sldNum="0" hdr="0" ftr="0"/>
  <p:txStyles>
    <p:titleStyle>
      <a:lvl1pPr algn="l" defTabSz="914400" rtl="0" eaLnBrk="1" latinLnBrk="0" hangingPunct="1">
        <a:lnSpc>
          <a:spcPct val="11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9875" indent="-269875" algn="l" defTabSz="914400" rtl="0" eaLnBrk="1" latinLnBrk="0" hangingPunct="1">
        <a:lnSpc>
          <a:spcPct val="130000"/>
        </a:lnSpc>
        <a:spcBef>
          <a:spcPts val="1000"/>
        </a:spcBef>
        <a:buFont typeface="Verdana" panose="020B060403050404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33400" indent="-266700" algn="l" defTabSz="914400" rtl="0" eaLnBrk="1" latinLnBrk="0" hangingPunct="1">
        <a:lnSpc>
          <a:spcPct val="130000"/>
        </a:lnSpc>
        <a:spcBef>
          <a:spcPts val="500"/>
        </a:spcBef>
        <a:buFont typeface="Verdana" panose="020B060403050404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12800" indent="-279400" algn="l" defTabSz="914400" rtl="0" eaLnBrk="1" latinLnBrk="0" hangingPunct="1">
        <a:lnSpc>
          <a:spcPct val="130000"/>
        </a:lnSpc>
        <a:spcBef>
          <a:spcPts val="500"/>
        </a:spcBef>
        <a:buFont typeface="Verdana" panose="020B060403050404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79500" indent="-266700" algn="l" defTabSz="914400" rtl="0" eaLnBrk="1" latinLnBrk="0" hangingPunct="1">
        <a:lnSpc>
          <a:spcPct val="130000"/>
        </a:lnSpc>
        <a:spcBef>
          <a:spcPts val="500"/>
        </a:spcBef>
        <a:buFont typeface="Verdana" panose="020B0604030504040204" pitchFamily="34" charset="0"/>
        <a:buChar char="–"/>
        <a:tabLst>
          <a:tab pos="812800" algn="l"/>
        </a:tabLst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346200" indent="-266700" algn="l" defTabSz="914400" rtl="0" eaLnBrk="1" latinLnBrk="0" hangingPunct="1">
        <a:lnSpc>
          <a:spcPct val="130000"/>
        </a:lnSpc>
        <a:spcBef>
          <a:spcPts val="500"/>
        </a:spcBef>
        <a:buFont typeface="Verdana" panose="020B060403050404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446">
          <p15:clr>
            <a:srgbClr val="9FCC3B"/>
          </p15:clr>
        </p15:guide>
        <p15:guide id="2" orient="horz" pos="2160">
          <p15:clr>
            <a:srgbClr val="9FCC3B"/>
          </p15:clr>
        </p15:guide>
        <p15:guide id="3" orient="horz" pos="867">
          <p15:clr>
            <a:srgbClr val="9FCC3B"/>
          </p15:clr>
        </p15:guide>
        <p15:guide id="4" orient="horz" pos="1525">
          <p15:clr>
            <a:srgbClr val="9FCC3B"/>
          </p15:clr>
        </p15:guide>
        <p15:guide id="5" orient="horz" pos="3430">
          <p15:clr>
            <a:srgbClr val="9FCC3B"/>
          </p15:clr>
        </p15:guide>
        <p15:guide id="6" orient="horz" pos="2795">
          <p15:clr>
            <a:srgbClr val="9FCC3B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sofia.m.wallin@vgregion.se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orcid.org/0000-0003-2222-4569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1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18" Type="http://schemas.openxmlformats.org/officeDocument/2006/relationships/image" Target="../media/image28.png"/><Relationship Id="rId26" Type="http://schemas.openxmlformats.org/officeDocument/2006/relationships/image" Target="../media/image36.png"/><Relationship Id="rId3" Type="http://schemas.openxmlformats.org/officeDocument/2006/relationships/image" Target="../media/image14.png"/><Relationship Id="rId21" Type="http://schemas.openxmlformats.org/officeDocument/2006/relationships/image" Target="../media/image31.png"/><Relationship Id="rId34" Type="http://schemas.openxmlformats.org/officeDocument/2006/relationships/image" Target="../media/image44.png"/><Relationship Id="rId7" Type="http://schemas.openxmlformats.org/officeDocument/2006/relationships/image" Target="../media/image17.jpeg"/><Relationship Id="rId12" Type="http://schemas.openxmlformats.org/officeDocument/2006/relationships/image" Target="../media/image22.png"/><Relationship Id="rId17" Type="http://schemas.openxmlformats.org/officeDocument/2006/relationships/image" Target="../media/image27.png"/><Relationship Id="rId25" Type="http://schemas.openxmlformats.org/officeDocument/2006/relationships/image" Target="../media/image35.png"/><Relationship Id="rId33" Type="http://schemas.openxmlformats.org/officeDocument/2006/relationships/image" Target="../media/image43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6.jpeg"/><Relationship Id="rId20" Type="http://schemas.openxmlformats.org/officeDocument/2006/relationships/image" Target="../media/image30.png"/><Relationship Id="rId29" Type="http://schemas.openxmlformats.org/officeDocument/2006/relationships/image" Target="../media/image39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24" Type="http://schemas.openxmlformats.org/officeDocument/2006/relationships/image" Target="../media/image34.png"/><Relationship Id="rId32" Type="http://schemas.openxmlformats.org/officeDocument/2006/relationships/image" Target="../media/image42.png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23" Type="http://schemas.openxmlformats.org/officeDocument/2006/relationships/image" Target="../media/image33.png"/><Relationship Id="rId28" Type="http://schemas.openxmlformats.org/officeDocument/2006/relationships/image" Target="../media/image38.png"/><Relationship Id="rId10" Type="http://schemas.openxmlformats.org/officeDocument/2006/relationships/image" Target="../media/image20.jpeg"/><Relationship Id="rId19" Type="http://schemas.openxmlformats.org/officeDocument/2006/relationships/image" Target="../media/image29.png"/><Relationship Id="rId31" Type="http://schemas.openxmlformats.org/officeDocument/2006/relationships/image" Target="../media/image41.png"/><Relationship Id="rId4" Type="http://schemas.microsoft.com/office/2007/relationships/hdphoto" Target="../media/hdphoto1.wdp"/><Relationship Id="rId9" Type="http://schemas.openxmlformats.org/officeDocument/2006/relationships/image" Target="../media/image19.jpeg"/><Relationship Id="rId14" Type="http://schemas.openxmlformats.org/officeDocument/2006/relationships/image" Target="../media/image24.png"/><Relationship Id="rId22" Type="http://schemas.openxmlformats.org/officeDocument/2006/relationships/image" Target="../media/image32.png"/><Relationship Id="rId27" Type="http://schemas.openxmlformats.org/officeDocument/2006/relationships/image" Target="../media/image37.png"/><Relationship Id="rId30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13" Type="http://schemas.microsoft.com/office/2007/relationships/hdphoto" Target="../media/hdphoto1.wdp"/><Relationship Id="rId3" Type="http://schemas.openxmlformats.org/officeDocument/2006/relationships/image" Target="../media/image15.png"/><Relationship Id="rId7" Type="http://schemas.openxmlformats.org/officeDocument/2006/relationships/image" Target="../media/image19.jpe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jpe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Relationship Id="rId6" Type="http://schemas.microsoft.com/office/2007/relationships/hdphoto" Target="../media/hdphoto4.wdp"/><Relationship Id="rId5" Type="http://schemas.openxmlformats.org/officeDocument/2006/relationships/image" Target="../media/image55.png"/><Relationship Id="rId4" Type="http://schemas.microsoft.com/office/2007/relationships/hdphoto" Target="../media/hdphoto3.wdp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obiidynavox.com/pages/ukraine-refugee-communication-resources#s-d96ef7ac-8c33-41ff-9aaf-8549830bdf0e" TargetMode="External"/><Relationship Id="rId2" Type="http://schemas.openxmlformats.org/officeDocument/2006/relationships/hyperlink" Target="https://ittybittyspeech.com/core-word-vocabulary-communication-board-translation-library/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arasaac.org/" TargetMode="External"/><Relationship Id="rId5" Type="http://schemas.openxmlformats.org/officeDocument/2006/relationships/hyperlink" Target="https://thinksmartbox.com/news/ukrainian-communication-boards/" TargetMode="External"/><Relationship Id="rId4" Type="http://schemas.openxmlformats.org/officeDocument/2006/relationships/hyperlink" Target="https://www.widgit.com/products/health/refugee-support/index.htm#Ukrainian" TargetMode="Externa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se.tobiidynavox.com/pages/td-snap" TargetMode="External"/><Relationship Id="rId7" Type="http://schemas.openxmlformats.org/officeDocument/2006/relationships/image" Target="../media/image64.png"/><Relationship Id="rId2" Type="http://schemas.openxmlformats.org/officeDocument/2006/relationships/hyperlink" Target="https://thinksmartbox.com/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hyperlink" Target="https://avazapp.com/products/avaz-aac-app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slide" Target="slide22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jpg"/><Relationship Id="rId5" Type="http://schemas.openxmlformats.org/officeDocument/2006/relationships/slide" Target="slide14.xml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hyperlink" Target="https://www.dimobi.org.ua/" TargetMode="Externa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hyperlink" Target="https://www.spreadthesign.com/uk.ua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7.g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9.jpeg"/><Relationship Id="rId5" Type="http://schemas.openxmlformats.org/officeDocument/2006/relationships/image" Target="../media/image68.png"/><Relationship Id="rId4" Type="http://schemas.microsoft.com/office/2007/relationships/hdphoto" Target="../media/hdphoto2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6.xml"/><Relationship Id="rId1" Type="http://schemas.openxmlformats.org/officeDocument/2006/relationships/video" Target="https://www.youtube.com/embed/cuwgD8YZD3k" TargetMode="External"/><Relationship Id="rId4" Type="http://schemas.openxmlformats.org/officeDocument/2006/relationships/image" Target="../media/image7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slideLayout" Target="../slideLayouts/slideLayout6.xml"/><Relationship Id="rId1" Type="http://schemas.openxmlformats.org/officeDocument/2006/relationships/video" Target="https://www.youtube.com/embed/3I9DOHtB8Oc?feature=oembed" TargetMode="Externa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455A883-A400-5DC4-B2FF-00FD8E2BF80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2400" noProof="0" dirty="0"/>
              <a:t>An Introduction to Augmentative and Alternative Communication (AAC)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18E78B83-0FC1-A9A0-9F62-3AC80CA2BCC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noProof="0" dirty="0"/>
              <a:t>Sofia Wallin, PhD and SLP</a:t>
            </a:r>
            <a:endParaRPr lang="en-US" dirty="0"/>
          </a:p>
          <a:p>
            <a:pPr marL="0" indent="0">
              <a:buNone/>
            </a:pPr>
            <a:br>
              <a:rPr lang="en-US" noProof="0" dirty="0"/>
            </a:br>
            <a:r>
              <a:rPr lang="en-US" sz="1800" noProof="0" dirty="0">
                <a:hlinkClick r:id="rId3"/>
              </a:rPr>
              <a:t>sofia.m.wallin@vgregion.se</a:t>
            </a:r>
            <a:endParaRPr lang="en-US" sz="1800" noProof="0" dirty="0"/>
          </a:p>
          <a:p>
            <a:pPr marL="0" indent="0">
              <a:buNone/>
            </a:pPr>
            <a:r>
              <a:rPr lang="en-US" sz="1800" noProof="0" dirty="0">
                <a:hlinkClick r:id="rId4"/>
              </a:rPr>
              <a:t>https://orcid.org/0000-0003-2222-4569</a:t>
            </a:r>
            <a:endParaRPr lang="en-US" sz="1800" dirty="0"/>
          </a:p>
          <a:p>
            <a:pPr marL="0" indent="0">
              <a:buNone/>
            </a:pPr>
            <a:endParaRPr lang="en-US" noProof="0" dirty="0"/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ABD09C49-1E7A-8B4E-46FC-08DF888D46B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sv-SE" dirty="0"/>
              <a:t>2025-06-13</a:t>
            </a:r>
          </a:p>
        </p:txBody>
      </p:sp>
    </p:spTree>
    <p:extLst>
      <p:ext uri="{BB962C8B-B14F-4D97-AF65-F5344CB8AC3E}">
        <p14:creationId xmlns:p14="http://schemas.microsoft.com/office/powerpoint/2010/main" val="40659648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datum 1">
            <a:extLst>
              <a:ext uri="{FF2B5EF4-FFF2-40B4-BE49-F238E27FC236}">
                <a16:creationId xmlns:a16="http://schemas.microsoft.com/office/drawing/2014/main" id="{E42EDDF6-F757-B0A9-6B27-64A07D6A14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901363" y="136525"/>
            <a:ext cx="908050" cy="141687"/>
          </a:xfrm>
        </p:spPr>
        <p:txBody>
          <a:bodyPr/>
          <a:lstStyle/>
          <a:p>
            <a:r>
              <a:rPr lang="sv-SE"/>
              <a:t>2024-11-18</a:t>
            </a:r>
          </a:p>
        </p:txBody>
      </p:sp>
      <p:sp>
        <p:nvSpPr>
          <p:cNvPr id="3" name="Rubrik 2">
            <a:extLst>
              <a:ext uri="{FF2B5EF4-FFF2-40B4-BE49-F238E27FC236}">
                <a16:creationId xmlns:a16="http://schemas.microsoft.com/office/drawing/2014/main" id="{B5EC68AA-732F-3316-5316-D2CCFC09D2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0667" y="433954"/>
            <a:ext cx="9666187" cy="1047750"/>
          </a:xfrm>
        </p:spPr>
        <p:txBody>
          <a:bodyPr>
            <a:normAutofit fontScale="90000"/>
          </a:bodyPr>
          <a:lstStyle/>
          <a:p>
            <a:r>
              <a:rPr lang="sv-SE" dirty="0" err="1"/>
              <a:t>Communicative</a:t>
            </a:r>
            <a:r>
              <a:rPr lang="sv-SE" dirty="0"/>
              <a:t> </a:t>
            </a:r>
            <a:r>
              <a:rPr lang="sv-SE" dirty="0" err="1"/>
              <a:t>functions</a:t>
            </a:r>
            <a:br>
              <a:rPr lang="sv-SE" dirty="0"/>
            </a:br>
            <a:r>
              <a:rPr lang="sv-SE" dirty="0"/>
              <a:t>– </a:t>
            </a:r>
            <a:r>
              <a:rPr lang="sv-SE" dirty="0" err="1"/>
              <a:t>Why</a:t>
            </a:r>
            <a:r>
              <a:rPr lang="sv-SE" dirty="0"/>
              <a:t> </a:t>
            </a:r>
            <a:r>
              <a:rPr lang="sv-SE" dirty="0" err="1"/>
              <a:t>we</a:t>
            </a:r>
            <a:r>
              <a:rPr lang="sv-SE" dirty="0"/>
              <a:t> </a:t>
            </a:r>
            <a:r>
              <a:rPr lang="sv-SE" dirty="0" err="1"/>
              <a:t>communicate</a:t>
            </a:r>
            <a:endParaRPr lang="sv-SE" dirty="0"/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280EAA7A-534B-C38C-CD48-6701F94956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767" b="94700" l="6714" r="94346">
                        <a14:foregroundMark x1="60424" y1="44876" x2="49470" y2="51943"/>
                        <a14:foregroundMark x1="79505" y1="56537" x2="77032" y2="16961"/>
                        <a14:foregroundMark x1="77032" y1="16961" x2="25795" y2="19788"/>
                        <a14:foregroundMark x1="25795" y1="19788" x2="14134" y2="64664"/>
                        <a14:foregroundMark x1="14134" y1="64664" x2="30389" y2="68551"/>
                        <a14:foregroundMark x1="26855" y1="63958" x2="26855" y2="63958"/>
                        <a14:foregroundMark x1="65018" y1="80212" x2="33216" y2="28269"/>
                        <a14:foregroundMark x1="33216" y1="28269" x2="19081" y2="21201"/>
                        <a14:foregroundMark x1="46996" y1="5654" x2="47350" y2="86219"/>
                        <a14:foregroundMark x1="47350" y1="86219" x2="74558" y2="32155"/>
                        <a14:foregroundMark x1="74558" y1="32155" x2="66873" y2="7959"/>
                        <a14:foregroundMark x1="84099" y1="28269" x2="84099" y2="62544"/>
                        <a14:foregroundMark x1="87633" y1="28269" x2="79152" y2="71731"/>
                        <a14:foregroundMark x1="79152" y1="71731" x2="34629" y2="67138"/>
                        <a14:foregroundMark x1="34629" y1="67138" x2="8834" y2="39576"/>
                        <a14:foregroundMark x1="8834" y1="39576" x2="9187" y2="37809"/>
                        <a14:foregroundMark x1="6714" y1="42403" x2="14488" y2="63958"/>
                        <a14:foregroundMark x1="90813" y1="35336" x2="90813" y2="69611"/>
                        <a14:foregroundMark x1="69611" y1="88693" x2="42009" y2="93385"/>
                        <a14:foregroundMark x1="31063" y1="88096" x2="27915" y2="81625"/>
                        <a14:foregroundMark x1="35218" y1="89517" x2="56184" y2="68551"/>
                        <a14:foregroundMark x1="93286" y1="39576" x2="94346" y2="53357"/>
                        <a14:backgroundMark x1="66078" y1="4594" x2="66078" y2="1060"/>
                        <a14:backgroundMark x1="75265" y1="5654" x2="61837" y2="2120"/>
                        <a14:backgroundMark x1="43816" y1="96820" x2="30389" y2="92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0622" y="2880905"/>
            <a:ext cx="1337355" cy="1264552"/>
          </a:xfrm>
          <a:prstGeom prst="rect">
            <a:avLst/>
          </a:prstGeom>
        </p:spPr>
      </p:pic>
      <p:sp>
        <p:nvSpPr>
          <p:cNvPr id="4" name="textruta 3">
            <a:extLst>
              <a:ext uri="{FF2B5EF4-FFF2-40B4-BE49-F238E27FC236}">
                <a16:creationId xmlns:a16="http://schemas.microsoft.com/office/drawing/2014/main" id="{B8E1EC40-C470-36EE-93C6-7CADB2F3DE84}"/>
              </a:ext>
            </a:extLst>
          </p:cNvPr>
          <p:cNvSpPr txBox="1"/>
          <p:nvPr/>
        </p:nvSpPr>
        <p:spPr>
          <a:xfrm>
            <a:off x="7936082" y="6459013"/>
            <a:ext cx="3960672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sv-SE" sz="1400" dirty="0"/>
              <a:t>Pictures from bildstod.se and arasaac.org</a:t>
            </a:r>
          </a:p>
        </p:txBody>
      </p:sp>
    </p:spTree>
    <p:extLst>
      <p:ext uri="{BB962C8B-B14F-4D97-AF65-F5344CB8AC3E}">
        <p14:creationId xmlns:p14="http://schemas.microsoft.com/office/powerpoint/2010/main" val="3781252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Bildobjekt 4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767" b="94700" l="6714" r="94346">
                        <a14:foregroundMark x1="60424" y1="44876" x2="49470" y2="51943"/>
                        <a14:foregroundMark x1="79505" y1="56537" x2="77032" y2="16961"/>
                        <a14:foregroundMark x1="77032" y1="16961" x2="25795" y2="19788"/>
                        <a14:foregroundMark x1="25795" y1="19788" x2="14134" y2="64664"/>
                        <a14:foregroundMark x1="14134" y1="64664" x2="30389" y2="68551"/>
                        <a14:foregroundMark x1="26855" y1="63958" x2="26855" y2="63958"/>
                        <a14:foregroundMark x1="65018" y1="80212" x2="33216" y2="28269"/>
                        <a14:foregroundMark x1="33216" y1="28269" x2="19081" y2="21201"/>
                        <a14:foregroundMark x1="46996" y1="5654" x2="47350" y2="86219"/>
                        <a14:foregroundMark x1="47350" y1="86219" x2="74558" y2="32155"/>
                        <a14:foregroundMark x1="74558" y1="32155" x2="66873" y2="7959"/>
                        <a14:foregroundMark x1="84099" y1="28269" x2="84099" y2="62544"/>
                        <a14:foregroundMark x1="87633" y1="28269" x2="79152" y2="71731"/>
                        <a14:foregroundMark x1="79152" y1="71731" x2="34629" y2="67138"/>
                        <a14:foregroundMark x1="34629" y1="67138" x2="8834" y2="39576"/>
                        <a14:foregroundMark x1="8834" y1="39576" x2="9187" y2="37809"/>
                        <a14:foregroundMark x1="6714" y1="42403" x2="14488" y2="63958"/>
                        <a14:foregroundMark x1="90813" y1="35336" x2="90813" y2="69611"/>
                        <a14:foregroundMark x1="69611" y1="88693" x2="42009" y2="93385"/>
                        <a14:foregroundMark x1="31063" y1="88096" x2="27915" y2="81625"/>
                        <a14:foregroundMark x1="35218" y1="89517" x2="56184" y2="68551"/>
                        <a14:foregroundMark x1="93286" y1="39576" x2="94346" y2="53357"/>
                        <a14:backgroundMark x1="66078" y1="4594" x2="66078" y2="1060"/>
                        <a14:backgroundMark x1="75265" y1="5654" x2="61837" y2="2120"/>
                        <a14:backgroundMark x1="43816" y1="96820" x2="30389" y2="92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0622" y="2880905"/>
            <a:ext cx="1337355" cy="1264552"/>
          </a:xfrm>
          <a:prstGeom prst="rect">
            <a:avLst/>
          </a:prstGeom>
        </p:spPr>
      </p:pic>
      <p:grpSp>
        <p:nvGrpSpPr>
          <p:cNvPr id="38" name="Grupp 37">
            <a:extLst>
              <a:ext uri="{FF2B5EF4-FFF2-40B4-BE49-F238E27FC236}">
                <a16:creationId xmlns:a16="http://schemas.microsoft.com/office/drawing/2014/main" id="{6DBE0F40-0E38-77AD-E152-DB9D7C44D827}"/>
              </a:ext>
            </a:extLst>
          </p:cNvPr>
          <p:cNvGrpSpPr/>
          <p:nvPr/>
        </p:nvGrpSpPr>
        <p:grpSpPr>
          <a:xfrm>
            <a:off x="6499923" y="1718485"/>
            <a:ext cx="6038441" cy="2671802"/>
            <a:chOff x="6499923" y="1718485"/>
            <a:chExt cx="6038441" cy="2671802"/>
          </a:xfrm>
        </p:grpSpPr>
        <p:sp>
          <p:nvSpPr>
            <p:cNvPr id="82" name="textruta 81"/>
            <p:cNvSpPr txBox="1"/>
            <p:nvPr/>
          </p:nvSpPr>
          <p:spPr>
            <a:xfrm>
              <a:off x="6499923" y="2689612"/>
              <a:ext cx="1145637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sz="1100" b="1" dirty="0">
                  <a:solidFill>
                    <a:srgbClr val="7030A0"/>
                  </a:solidFill>
                </a:rPr>
                <a:t>Express </a:t>
              </a:r>
              <a:r>
                <a:rPr lang="sv-SE" sz="1100" b="1" dirty="0" err="1">
                  <a:solidFill>
                    <a:srgbClr val="7030A0"/>
                  </a:solidFill>
                </a:rPr>
                <a:t>wants</a:t>
              </a:r>
              <a:r>
                <a:rPr lang="sv-SE" sz="1100" b="1" dirty="0">
                  <a:solidFill>
                    <a:srgbClr val="7030A0"/>
                  </a:solidFill>
                </a:rPr>
                <a:t> and </a:t>
              </a:r>
              <a:r>
                <a:rPr lang="sv-SE" sz="1100" b="1" dirty="0" err="1">
                  <a:solidFill>
                    <a:srgbClr val="7030A0"/>
                  </a:solidFill>
                </a:rPr>
                <a:t>needs</a:t>
              </a:r>
              <a:endParaRPr lang="sv-SE" sz="1100" b="1" dirty="0">
                <a:solidFill>
                  <a:srgbClr val="7030A0"/>
                </a:solidFill>
              </a:endParaRPr>
            </a:p>
          </p:txBody>
        </p:sp>
        <p:grpSp>
          <p:nvGrpSpPr>
            <p:cNvPr id="30" name="Grupp 29">
              <a:extLst>
                <a:ext uri="{FF2B5EF4-FFF2-40B4-BE49-F238E27FC236}">
                  <a16:creationId xmlns:a16="http://schemas.microsoft.com/office/drawing/2014/main" id="{0B774ED1-4FD0-6C7B-1B26-2DDA24E8E43B}"/>
                </a:ext>
              </a:extLst>
            </p:cNvPr>
            <p:cNvGrpSpPr/>
            <p:nvPr/>
          </p:nvGrpSpPr>
          <p:grpSpPr>
            <a:xfrm>
              <a:off x="6557593" y="1718485"/>
              <a:ext cx="5980771" cy="2671802"/>
              <a:chOff x="6557593" y="1718485"/>
              <a:chExt cx="5980771" cy="2671802"/>
            </a:xfrm>
          </p:grpSpPr>
          <p:pic>
            <p:nvPicPr>
              <p:cNvPr id="56" name="Bildobjekt 55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6557593" y="3270343"/>
                <a:ext cx="723166" cy="723166"/>
              </a:xfrm>
              <a:prstGeom prst="rect">
                <a:avLst/>
              </a:prstGeom>
            </p:spPr>
          </p:pic>
          <p:cxnSp>
            <p:nvCxnSpPr>
              <p:cNvPr id="198" name="Rak pil 197"/>
              <p:cNvCxnSpPr/>
              <p:nvPr/>
            </p:nvCxnSpPr>
            <p:spPr>
              <a:xfrm>
                <a:off x="7405034" y="3435671"/>
                <a:ext cx="886181" cy="10346"/>
              </a:xfrm>
              <a:prstGeom prst="straightConnector1">
                <a:avLst/>
              </a:prstGeom>
              <a:ln w="28575">
                <a:solidFill>
                  <a:srgbClr val="7030A0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1" name="textruta 200"/>
              <p:cNvSpPr txBox="1"/>
              <p:nvPr/>
            </p:nvSpPr>
            <p:spPr>
              <a:xfrm>
                <a:off x="8328739" y="3578098"/>
                <a:ext cx="1213338" cy="2616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sv-SE" sz="1100" b="1" dirty="0" err="1">
                    <a:solidFill>
                      <a:srgbClr val="7030A0"/>
                    </a:solidFill>
                  </a:rPr>
                  <a:t>request</a:t>
                </a:r>
                <a:endParaRPr lang="sv-SE" sz="1100" b="1" dirty="0">
                  <a:solidFill>
                    <a:srgbClr val="7030A0"/>
                  </a:solidFill>
                </a:endParaRPr>
              </a:p>
            </p:txBody>
          </p:sp>
          <p:pic>
            <p:nvPicPr>
              <p:cNvPr id="13" name="Bildobjekt 12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0948383" y="2477757"/>
                <a:ext cx="669361" cy="669361"/>
              </a:xfrm>
              <a:prstGeom prst="rect">
                <a:avLst/>
              </a:prstGeom>
            </p:spPr>
          </p:pic>
          <p:pic>
            <p:nvPicPr>
              <p:cNvPr id="14" name="Bildobjekt 13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405711" y="1718485"/>
                <a:ext cx="677799" cy="640901"/>
              </a:xfrm>
              <a:prstGeom prst="rect">
                <a:avLst/>
              </a:prstGeom>
            </p:spPr>
          </p:pic>
          <p:sp>
            <p:nvSpPr>
              <p:cNvPr id="18" name="textruta 17"/>
              <p:cNvSpPr txBox="1"/>
              <p:nvPr/>
            </p:nvSpPr>
            <p:spPr>
              <a:xfrm>
                <a:off x="10180964" y="2366543"/>
                <a:ext cx="1496304" cy="2616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sv-SE" sz="1100" b="1" dirty="0">
                    <a:solidFill>
                      <a:srgbClr val="7030A0"/>
                    </a:solidFill>
                  </a:rPr>
                  <a:t>actions</a:t>
                </a:r>
              </a:p>
            </p:txBody>
          </p:sp>
          <p:sp>
            <p:nvSpPr>
              <p:cNvPr id="19" name="textruta 18"/>
              <p:cNvSpPr txBox="1"/>
              <p:nvPr/>
            </p:nvSpPr>
            <p:spPr>
              <a:xfrm>
                <a:off x="11042060" y="3050723"/>
                <a:ext cx="1496304" cy="2616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sv-SE" sz="1100" b="1" dirty="0" err="1">
                    <a:solidFill>
                      <a:srgbClr val="7030A0"/>
                    </a:solidFill>
                  </a:rPr>
                  <a:t>help</a:t>
                </a:r>
                <a:endParaRPr lang="sv-SE" sz="1100" b="1" dirty="0">
                  <a:solidFill>
                    <a:srgbClr val="7030A0"/>
                  </a:solidFill>
                </a:endParaRPr>
              </a:p>
            </p:txBody>
          </p:sp>
          <p:sp>
            <p:nvSpPr>
              <p:cNvPr id="20" name="textruta 19"/>
              <p:cNvSpPr txBox="1"/>
              <p:nvPr/>
            </p:nvSpPr>
            <p:spPr>
              <a:xfrm>
                <a:off x="10500928" y="4128677"/>
                <a:ext cx="1350860" cy="2616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sv-SE" sz="1100" b="1" dirty="0">
                    <a:solidFill>
                      <a:srgbClr val="7030A0"/>
                    </a:solidFill>
                  </a:rPr>
                  <a:t>Person, </a:t>
                </a:r>
                <a:r>
                  <a:rPr lang="sv-SE" sz="1100" b="1" dirty="0" err="1">
                    <a:solidFill>
                      <a:srgbClr val="7030A0"/>
                    </a:solidFill>
                  </a:rPr>
                  <a:t>object</a:t>
                </a:r>
                <a:endParaRPr lang="sv-SE" sz="1100" b="1" dirty="0">
                  <a:solidFill>
                    <a:srgbClr val="7030A0"/>
                  </a:solidFill>
                </a:endParaRPr>
              </a:p>
            </p:txBody>
          </p:sp>
          <p:cxnSp>
            <p:nvCxnSpPr>
              <p:cNvPr id="21" name="Rak pil 20"/>
              <p:cNvCxnSpPr>
                <a:cxnSpLocks/>
                <a:endCxn id="18" idx="1"/>
              </p:cNvCxnSpPr>
              <p:nvPr/>
            </p:nvCxnSpPr>
            <p:spPr>
              <a:xfrm flipV="1">
                <a:off x="9101609" y="2497348"/>
                <a:ext cx="1079355" cy="651086"/>
              </a:xfrm>
              <a:prstGeom prst="straightConnector1">
                <a:avLst/>
              </a:prstGeom>
              <a:ln w="28575">
                <a:solidFill>
                  <a:srgbClr val="7030A0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Rak pil 21"/>
              <p:cNvCxnSpPr/>
              <p:nvPr/>
            </p:nvCxnSpPr>
            <p:spPr>
              <a:xfrm flipV="1">
                <a:off x="9186076" y="3208166"/>
                <a:ext cx="1640612" cy="164619"/>
              </a:xfrm>
              <a:prstGeom prst="straightConnector1">
                <a:avLst/>
              </a:prstGeom>
              <a:ln w="28575">
                <a:solidFill>
                  <a:srgbClr val="7030A0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Rak pil 22"/>
              <p:cNvCxnSpPr/>
              <p:nvPr/>
            </p:nvCxnSpPr>
            <p:spPr>
              <a:xfrm>
                <a:off x="9137256" y="3636120"/>
                <a:ext cx="1474058" cy="395993"/>
              </a:xfrm>
              <a:prstGeom prst="straightConnector1">
                <a:avLst/>
              </a:prstGeom>
              <a:ln w="28575">
                <a:solidFill>
                  <a:srgbClr val="7030A0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4" name="Grupp 23"/>
              <p:cNvGrpSpPr/>
              <p:nvPr/>
            </p:nvGrpSpPr>
            <p:grpSpPr>
              <a:xfrm>
                <a:off x="10623042" y="3507822"/>
                <a:ext cx="850598" cy="785983"/>
                <a:chOff x="7760591" y="2297636"/>
                <a:chExt cx="614373" cy="600387"/>
              </a:xfrm>
            </p:grpSpPr>
            <p:pic>
              <p:nvPicPr>
                <p:cNvPr id="25" name="Bildobjekt 24"/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7760591" y="2297636"/>
                  <a:ext cx="294185" cy="311122"/>
                </a:xfrm>
                <a:prstGeom prst="rect">
                  <a:avLst/>
                </a:prstGeom>
              </p:spPr>
            </p:pic>
            <p:pic>
              <p:nvPicPr>
                <p:cNvPr id="26" name="Bildobjekt 25"/>
                <p:cNvPicPr>
                  <a:picLocks noChangeAspect="1"/>
                </p:cNvPicPr>
                <p:nvPr/>
              </p:nvPicPr>
              <p:blipFill>
                <a:blip r:embed="rId9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788016" y="2525794"/>
                  <a:ext cx="372229" cy="372229"/>
                </a:xfrm>
                <a:prstGeom prst="rect">
                  <a:avLst/>
                </a:prstGeom>
              </p:spPr>
            </p:pic>
            <p:pic>
              <p:nvPicPr>
                <p:cNvPr id="27" name="Bildobjekt 26"/>
                <p:cNvPicPr>
                  <a:picLocks noChangeAspect="1"/>
                </p:cNvPicPr>
                <p:nvPr/>
              </p:nvPicPr>
              <p:blipFill>
                <a:blip r:embed="rId10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999109" y="2318963"/>
                  <a:ext cx="375855" cy="375855"/>
                </a:xfrm>
                <a:prstGeom prst="rect">
                  <a:avLst/>
                </a:prstGeom>
              </p:spPr>
            </p:pic>
          </p:grpSp>
          <p:pic>
            <p:nvPicPr>
              <p:cNvPr id="48" name="Bildobjekt 47"/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8391239" y="3022673"/>
                <a:ext cx="630557" cy="630557"/>
              </a:xfrm>
              <a:prstGeom prst="rect">
                <a:avLst/>
              </a:prstGeom>
            </p:spPr>
          </p:pic>
        </p:grpSp>
      </p:grpSp>
      <p:grpSp>
        <p:nvGrpSpPr>
          <p:cNvPr id="41" name="Grupp 40">
            <a:extLst>
              <a:ext uri="{FF2B5EF4-FFF2-40B4-BE49-F238E27FC236}">
                <a16:creationId xmlns:a16="http://schemas.microsoft.com/office/drawing/2014/main" id="{C00A6D18-FF0A-1637-2C67-0289DD2D0B7F}"/>
              </a:ext>
            </a:extLst>
          </p:cNvPr>
          <p:cNvGrpSpPr/>
          <p:nvPr/>
        </p:nvGrpSpPr>
        <p:grpSpPr>
          <a:xfrm>
            <a:off x="1445314" y="3052987"/>
            <a:ext cx="4016127" cy="2479702"/>
            <a:chOff x="1445314" y="3052987"/>
            <a:chExt cx="4016127" cy="2479702"/>
          </a:xfrm>
        </p:grpSpPr>
        <p:pic>
          <p:nvPicPr>
            <p:cNvPr id="11" name="Bildobjekt 10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610793" y="3373403"/>
              <a:ext cx="555657" cy="555657"/>
            </a:xfrm>
            <a:prstGeom prst="rect">
              <a:avLst/>
            </a:prstGeom>
          </p:spPr>
        </p:pic>
        <p:sp>
          <p:nvSpPr>
            <p:cNvPr id="15" name="textruta 14"/>
            <p:cNvSpPr txBox="1"/>
            <p:nvPr/>
          </p:nvSpPr>
          <p:spPr>
            <a:xfrm>
              <a:off x="4315804" y="3052987"/>
              <a:ext cx="1145637" cy="2616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sv-SE" sz="1100" b="1" dirty="0" err="1">
                  <a:solidFill>
                    <a:srgbClr val="36A52D"/>
                  </a:solidFill>
                </a:rPr>
                <a:t>inform</a:t>
              </a:r>
              <a:endParaRPr lang="sv-SE" sz="1100" b="1" dirty="0">
                <a:solidFill>
                  <a:srgbClr val="36A52D"/>
                </a:solidFill>
              </a:endParaRPr>
            </a:p>
          </p:txBody>
        </p:sp>
        <p:pic>
          <p:nvPicPr>
            <p:cNvPr id="68" name="Bildobjekt 67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445314" y="4903796"/>
              <a:ext cx="628893" cy="628893"/>
            </a:xfrm>
            <a:prstGeom prst="rect">
              <a:avLst/>
            </a:prstGeom>
          </p:spPr>
        </p:pic>
        <p:cxnSp>
          <p:nvCxnSpPr>
            <p:cNvPr id="72" name="Rak pil 71"/>
            <p:cNvCxnSpPr/>
            <p:nvPr/>
          </p:nvCxnSpPr>
          <p:spPr>
            <a:xfrm flipH="1">
              <a:off x="2120256" y="3792521"/>
              <a:ext cx="2273073" cy="1434030"/>
            </a:xfrm>
            <a:prstGeom prst="straightConnector1">
              <a:avLst/>
            </a:prstGeom>
            <a:ln w="28575">
              <a:solidFill>
                <a:srgbClr val="36A52D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3" name="textruta 72"/>
          <p:cNvSpPr txBox="1"/>
          <p:nvPr/>
        </p:nvSpPr>
        <p:spPr>
          <a:xfrm>
            <a:off x="1409417" y="5391284"/>
            <a:ext cx="950685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sv-SE" sz="1100" b="1" dirty="0" err="1">
                <a:solidFill>
                  <a:srgbClr val="36A52D"/>
                </a:solidFill>
              </a:rPr>
              <a:t>answer</a:t>
            </a:r>
            <a:endParaRPr lang="sv-SE" sz="1100" b="1" dirty="0">
              <a:solidFill>
                <a:srgbClr val="36A52D"/>
              </a:solidFill>
            </a:endParaRPr>
          </a:p>
        </p:txBody>
      </p:sp>
      <p:grpSp>
        <p:nvGrpSpPr>
          <p:cNvPr id="42" name="Grupp 41">
            <a:extLst>
              <a:ext uri="{FF2B5EF4-FFF2-40B4-BE49-F238E27FC236}">
                <a16:creationId xmlns:a16="http://schemas.microsoft.com/office/drawing/2014/main" id="{DF10AB69-BB7F-D9F4-3692-8456E8F9E54B}"/>
              </a:ext>
            </a:extLst>
          </p:cNvPr>
          <p:cNvGrpSpPr/>
          <p:nvPr/>
        </p:nvGrpSpPr>
        <p:grpSpPr>
          <a:xfrm>
            <a:off x="128266" y="690690"/>
            <a:ext cx="4401198" cy="5655596"/>
            <a:chOff x="128266" y="690690"/>
            <a:chExt cx="4401198" cy="5655596"/>
          </a:xfrm>
        </p:grpSpPr>
        <p:pic>
          <p:nvPicPr>
            <p:cNvPr id="69" name="Bildobjekt 68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443671" y="5598828"/>
              <a:ext cx="589554" cy="589554"/>
            </a:xfrm>
            <a:prstGeom prst="rect">
              <a:avLst/>
            </a:prstGeom>
          </p:spPr>
        </p:pic>
        <p:cxnSp>
          <p:nvCxnSpPr>
            <p:cNvPr id="70" name="Rak pil 69"/>
            <p:cNvCxnSpPr/>
            <p:nvPr/>
          </p:nvCxnSpPr>
          <p:spPr>
            <a:xfrm flipH="1">
              <a:off x="3034282" y="3929059"/>
              <a:ext cx="1495182" cy="1840552"/>
            </a:xfrm>
            <a:prstGeom prst="straightConnector1">
              <a:avLst/>
            </a:prstGeom>
            <a:ln w="28575">
              <a:solidFill>
                <a:srgbClr val="36A52D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textruta 70"/>
            <p:cNvSpPr txBox="1"/>
            <p:nvPr/>
          </p:nvSpPr>
          <p:spPr>
            <a:xfrm>
              <a:off x="2157552" y="6084676"/>
              <a:ext cx="1313679" cy="2616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sv-SE" sz="1100" b="1" dirty="0" err="1">
                  <a:solidFill>
                    <a:srgbClr val="36A52D"/>
                  </a:solidFill>
                </a:rPr>
                <a:t>comment</a:t>
              </a:r>
              <a:endParaRPr lang="sv-SE" sz="1100" b="1" dirty="0">
                <a:solidFill>
                  <a:srgbClr val="36A52D"/>
                </a:solidFill>
              </a:endParaRPr>
            </a:p>
          </p:txBody>
        </p:sp>
        <p:pic>
          <p:nvPicPr>
            <p:cNvPr id="74" name="Bildobjekt 73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86099" y="706897"/>
              <a:ext cx="771690" cy="771690"/>
            </a:xfrm>
            <a:prstGeom prst="rect">
              <a:avLst/>
            </a:prstGeom>
          </p:spPr>
        </p:pic>
        <p:pic>
          <p:nvPicPr>
            <p:cNvPr id="75" name="Bildobjekt 74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2110" y="697670"/>
              <a:ext cx="715804" cy="676837"/>
            </a:xfrm>
            <a:prstGeom prst="rect">
              <a:avLst/>
            </a:prstGeom>
          </p:spPr>
        </p:pic>
        <p:pic>
          <p:nvPicPr>
            <p:cNvPr id="76" name="Bildobjekt 75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182961" y="3412354"/>
              <a:ext cx="676048" cy="676048"/>
            </a:xfrm>
            <a:prstGeom prst="rect">
              <a:avLst/>
            </a:prstGeom>
          </p:spPr>
        </p:pic>
        <p:grpSp>
          <p:nvGrpSpPr>
            <p:cNvPr id="4" name="Grupp 3">
              <a:extLst>
                <a:ext uri="{FF2B5EF4-FFF2-40B4-BE49-F238E27FC236}">
                  <a16:creationId xmlns:a16="http://schemas.microsoft.com/office/drawing/2014/main" id="{20717CB8-E444-3FB7-A6A7-468C28B8AD61}"/>
                </a:ext>
              </a:extLst>
            </p:cNvPr>
            <p:cNvGrpSpPr/>
            <p:nvPr/>
          </p:nvGrpSpPr>
          <p:grpSpPr>
            <a:xfrm>
              <a:off x="813823" y="1659257"/>
              <a:ext cx="751864" cy="751864"/>
              <a:chOff x="749528" y="1607065"/>
              <a:chExt cx="827581" cy="827581"/>
            </a:xfrm>
          </p:grpSpPr>
          <p:sp>
            <p:nvSpPr>
              <p:cNvPr id="3" name="Ellips 2">
                <a:extLst>
                  <a:ext uri="{FF2B5EF4-FFF2-40B4-BE49-F238E27FC236}">
                    <a16:creationId xmlns:a16="http://schemas.microsoft.com/office/drawing/2014/main" id="{DAA16C5D-D3DF-861D-98D9-0F2A658BFCDB}"/>
                  </a:ext>
                </a:extLst>
              </p:cNvPr>
              <p:cNvSpPr/>
              <p:nvPr/>
            </p:nvSpPr>
            <p:spPr>
              <a:xfrm>
                <a:off x="781980" y="1666480"/>
                <a:ext cx="741911" cy="70862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pic>
            <p:nvPicPr>
              <p:cNvPr id="77" name="Bildobjekt 76"/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749528" y="1607065"/>
                <a:ext cx="827581" cy="827581"/>
              </a:xfrm>
              <a:prstGeom prst="rect">
                <a:avLst/>
              </a:prstGeom>
            </p:spPr>
          </p:pic>
        </p:grpSp>
        <p:pic>
          <p:nvPicPr>
            <p:cNvPr id="78" name="Bildobjekt 77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02393" y="3078247"/>
              <a:ext cx="623530" cy="623530"/>
            </a:xfrm>
            <a:prstGeom prst="rect">
              <a:avLst/>
            </a:prstGeom>
          </p:spPr>
        </p:pic>
        <p:pic>
          <p:nvPicPr>
            <p:cNvPr id="79" name="Bildobjekt 78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50007" y="4204893"/>
              <a:ext cx="549394" cy="549394"/>
            </a:xfrm>
            <a:prstGeom prst="rect">
              <a:avLst/>
            </a:prstGeom>
          </p:spPr>
        </p:pic>
        <p:sp>
          <p:nvSpPr>
            <p:cNvPr id="80" name="textruta 79"/>
            <p:cNvSpPr txBox="1"/>
            <p:nvPr/>
          </p:nvSpPr>
          <p:spPr>
            <a:xfrm>
              <a:off x="2123803" y="4045554"/>
              <a:ext cx="1145637" cy="43088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sv-SE" sz="1100" b="1" dirty="0">
                  <a:solidFill>
                    <a:srgbClr val="36A52D"/>
                  </a:solidFill>
                </a:rPr>
                <a:t>Tell </a:t>
              </a:r>
              <a:r>
                <a:rPr lang="sv-SE" sz="1100" b="1" dirty="0" err="1">
                  <a:solidFill>
                    <a:srgbClr val="36A52D"/>
                  </a:solidFill>
                </a:rPr>
                <a:t>something</a:t>
              </a:r>
              <a:endParaRPr lang="sv-SE" sz="1100" b="1" dirty="0">
                <a:solidFill>
                  <a:srgbClr val="36A52D"/>
                </a:solidFill>
              </a:endParaRPr>
            </a:p>
          </p:txBody>
        </p:sp>
        <p:sp>
          <p:nvSpPr>
            <p:cNvPr id="81" name="textruta 80"/>
            <p:cNvSpPr txBox="1"/>
            <p:nvPr/>
          </p:nvSpPr>
          <p:spPr>
            <a:xfrm>
              <a:off x="128266" y="4676401"/>
              <a:ext cx="1145637" cy="2616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sv-SE" sz="1100" b="1" dirty="0" err="1">
                  <a:solidFill>
                    <a:srgbClr val="36A52D"/>
                  </a:solidFill>
                </a:rPr>
                <a:t>Experienced</a:t>
              </a:r>
              <a:r>
                <a:rPr lang="sv-SE" sz="1100" b="1" dirty="0">
                  <a:solidFill>
                    <a:srgbClr val="36A52D"/>
                  </a:solidFill>
                </a:rPr>
                <a:t> </a:t>
              </a:r>
            </a:p>
          </p:txBody>
        </p:sp>
        <p:sp>
          <p:nvSpPr>
            <p:cNvPr id="83" name="textruta 82"/>
            <p:cNvSpPr txBox="1"/>
            <p:nvPr/>
          </p:nvSpPr>
          <p:spPr>
            <a:xfrm>
              <a:off x="169330" y="3632842"/>
              <a:ext cx="1145637" cy="2616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sv-SE" sz="1100" b="1" dirty="0" err="1">
                  <a:solidFill>
                    <a:srgbClr val="36A52D"/>
                  </a:solidFill>
                </a:rPr>
                <a:t>Imagined</a:t>
              </a:r>
              <a:endParaRPr lang="sv-SE" sz="1100" b="1" dirty="0">
                <a:solidFill>
                  <a:srgbClr val="36A52D"/>
                </a:solidFill>
              </a:endParaRPr>
            </a:p>
          </p:txBody>
        </p:sp>
        <p:cxnSp>
          <p:nvCxnSpPr>
            <p:cNvPr id="84" name="Rak pil 83"/>
            <p:cNvCxnSpPr/>
            <p:nvPr/>
          </p:nvCxnSpPr>
          <p:spPr>
            <a:xfrm flipH="1">
              <a:off x="843161" y="3983037"/>
              <a:ext cx="1280812" cy="670179"/>
            </a:xfrm>
            <a:prstGeom prst="straightConnector1">
              <a:avLst/>
            </a:prstGeom>
            <a:ln w="28575">
              <a:solidFill>
                <a:srgbClr val="36A52D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Rak pil 84"/>
            <p:cNvCxnSpPr>
              <a:cxnSpLocks/>
              <a:endCxn id="78" idx="3"/>
            </p:cNvCxnSpPr>
            <p:nvPr/>
          </p:nvCxnSpPr>
          <p:spPr>
            <a:xfrm flipH="1" flipV="1">
              <a:off x="843873" y="3390012"/>
              <a:ext cx="1202252" cy="330204"/>
            </a:xfrm>
            <a:prstGeom prst="straightConnector1">
              <a:avLst/>
            </a:prstGeom>
            <a:ln w="28575">
              <a:solidFill>
                <a:srgbClr val="36A52D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Rak pil 85"/>
            <p:cNvCxnSpPr>
              <a:cxnSpLocks/>
              <a:endCxn id="76" idx="3"/>
            </p:cNvCxnSpPr>
            <p:nvPr/>
          </p:nvCxnSpPr>
          <p:spPr>
            <a:xfrm flipH="1">
              <a:off x="2878468" y="3565299"/>
              <a:ext cx="1457654" cy="185079"/>
            </a:xfrm>
            <a:prstGeom prst="straightConnector1">
              <a:avLst/>
            </a:prstGeom>
            <a:ln w="28575">
              <a:solidFill>
                <a:srgbClr val="36A52D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Rak pil 86"/>
            <p:cNvCxnSpPr/>
            <p:nvPr/>
          </p:nvCxnSpPr>
          <p:spPr>
            <a:xfrm flipH="1" flipV="1">
              <a:off x="3153572" y="1361496"/>
              <a:ext cx="1215686" cy="1717827"/>
            </a:xfrm>
            <a:prstGeom prst="straightConnector1">
              <a:avLst/>
            </a:prstGeom>
            <a:ln w="28575">
              <a:solidFill>
                <a:srgbClr val="36A52D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Rak pil 87"/>
            <p:cNvCxnSpPr/>
            <p:nvPr/>
          </p:nvCxnSpPr>
          <p:spPr>
            <a:xfrm flipH="1" flipV="1">
              <a:off x="1769049" y="1495999"/>
              <a:ext cx="2546760" cy="1741795"/>
            </a:xfrm>
            <a:prstGeom prst="straightConnector1">
              <a:avLst/>
            </a:prstGeom>
            <a:ln w="28575">
              <a:solidFill>
                <a:srgbClr val="36A52D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9" name="textruta 88"/>
            <p:cNvSpPr txBox="1"/>
            <p:nvPr/>
          </p:nvSpPr>
          <p:spPr>
            <a:xfrm>
              <a:off x="2875994" y="690690"/>
              <a:ext cx="950685" cy="43088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sv-SE" sz="1100" b="1" dirty="0">
                  <a:solidFill>
                    <a:srgbClr val="36A52D"/>
                  </a:solidFill>
                </a:rPr>
                <a:t>Express opinions</a:t>
              </a:r>
            </a:p>
          </p:txBody>
        </p:sp>
        <p:sp>
          <p:nvSpPr>
            <p:cNvPr id="90" name="textruta 89"/>
            <p:cNvSpPr txBox="1"/>
            <p:nvPr/>
          </p:nvSpPr>
          <p:spPr>
            <a:xfrm>
              <a:off x="278094" y="853794"/>
              <a:ext cx="989417" cy="43088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sv-SE" sz="1100" b="1" dirty="0">
                  <a:solidFill>
                    <a:srgbClr val="36A52D"/>
                  </a:solidFill>
                </a:rPr>
                <a:t>Express feelings</a:t>
              </a:r>
            </a:p>
          </p:txBody>
        </p:sp>
        <p:sp>
          <p:nvSpPr>
            <p:cNvPr id="91" name="textruta 90"/>
            <p:cNvSpPr txBox="1"/>
            <p:nvPr/>
          </p:nvSpPr>
          <p:spPr>
            <a:xfrm>
              <a:off x="720478" y="2354768"/>
              <a:ext cx="1060417" cy="2616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sv-SE" sz="1100" b="1" dirty="0" err="1">
                  <a:solidFill>
                    <a:srgbClr val="36A52D"/>
                  </a:solidFill>
                </a:rPr>
                <a:t>Describe</a:t>
              </a:r>
              <a:r>
                <a:rPr lang="sv-SE" sz="1100" b="1" dirty="0">
                  <a:solidFill>
                    <a:srgbClr val="36A52D"/>
                  </a:solidFill>
                </a:rPr>
                <a:t> </a:t>
              </a:r>
            </a:p>
          </p:txBody>
        </p:sp>
        <p:cxnSp>
          <p:nvCxnSpPr>
            <p:cNvPr id="92" name="Rak pil 91"/>
            <p:cNvCxnSpPr/>
            <p:nvPr/>
          </p:nvCxnSpPr>
          <p:spPr>
            <a:xfrm flipH="1" flipV="1">
              <a:off x="1672218" y="2502913"/>
              <a:ext cx="2616001" cy="886671"/>
            </a:xfrm>
            <a:prstGeom prst="straightConnector1">
              <a:avLst/>
            </a:prstGeom>
            <a:ln w="28575">
              <a:solidFill>
                <a:srgbClr val="36A52D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ruta 1"/>
          <p:cNvSpPr txBox="1"/>
          <p:nvPr/>
        </p:nvSpPr>
        <p:spPr>
          <a:xfrm>
            <a:off x="39156" y="6249836"/>
            <a:ext cx="26718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Janice Light, 1988</a:t>
            </a:r>
          </a:p>
        </p:txBody>
      </p:sp>
      <p:grpSp>
        <p:nvGrpSpPr>
          <p:cNvPr id="49" name="Grupp 48">
            <a:extLst>
              <a:ext uri="{FF2B5EF4-FFF2-40B4-BE49-F238E27FC236}">
                <a16:creationId xmlns:a16="http://schemas.microsoft.com/office/drawing/2014/main" id="{C9BAC4B4-5AA6-A52A-B1A7-D53544AC1D4A}"/>
              </a:ext>
            </a:extLst>
          </p:cNvPr>
          <p:cNvGrpSpPr/>
          <p:nvPr/>
        </p:nvGrpSpPr>
        <p:grpSpPr>
          <a:xfrm>
            <a:off x="4263151" y="562263"/>
            <a:ext cx="3499164" cy="1540242"/>
            <a:chOff x="4263151" y="562263"/>
            <a:chExt cx="3499164" cy="1540242"/>
          </a:xfrm>
        </p:grpSpPr>
        <p:pic>
          <p:nvPicPr>
            <p:cNvPr id="93" name="Bildobjekt 92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08746" y="750310"/>
              <a:ext cx="626700" cy="626700"/>
            </a:xfrm>
            <a:prstGeom prst="rect">
              <a:avLst/>
            </a:prstGeom>
          </p:spPr>
        </p:pic>
        <p:pic>
          <p:nvPicPr>
            <p:cNvPr id="94" name="Bildobjekt 93"/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13491" y="562263"/>
              <a:ext cx="696623" cy="658700"/>
            </a:xfrm>
            <a:prstGeom prst="rect">
              <a:avLst/>
            </a:prstGeom>
          </p:spPr>
        </p:pic>
        <p:sp>
          <p:nvSpPr>
            <p:cNvPr id="96" name="textruta 95"/>
            <p:cNvSpPr txBox="1"/>
            <p:nvPr/>
          </p:nvSpPr>
          <p:spPr>
            <a:xfrm>
              <a:off x="4263151" y="1267628"/>
              <a:ext cx="1465947" cy="2616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sv-SE" sz="1100" b="1" dirty="0" err="1">
                  <a:solidFill>
                    <a:schemeClr val="accent1"/>
                  </a:solidFill>
                </a:rPr>
                <a:t>greetings</a:t>
              </a:r>
              <a:endParaRPr lang="sv-SE" sz="1100" b="1" dirty="0">
                <a:solidFill>
                  <a:schemeClr val="accent1"/>
                </a:solidFill>
              </a:endParaRPr>
            </a:p>
          </p:txBody>
        </p:sp>
        <p:sp>
          <p:nvSpPr>
            <p:cNvPr id="97" name="textruta 96"/>
            <p:cNvSpPr txBox="1"/>
            <p:nvPr/>
          </p:nvSpPr>
          <p:spPr>
            <a:xfrm>
              <a:off x="5801671" y="1156748"/>
              <a:ext cx="1960644" cy="2616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sv-SE" sz="1100" b="1" dirty="0">
                  <a:solidFill>
                    <a:schemeClr val="accent1"/>
                  </a:solidFill>
                </a:rPr>
                <a:t>Express </a:t>
              </a:r>
              <a:r>
                <a:rPr lang="sv-SE" sz="1100" b="1" dirty="0" err="1">
                  <a:solidFill>
                    <a:schemeClr val="accent1"/>
                  </a:solidFill>
                </a:rPr>
                <a:t>gratitude</a:t>
              </a:r>
              <a:endParaRPr lang="sv-SE" sz="1100" b="1" dirty="0">
                <a:solidFill>
                  <a:schemeClr val="accent1"/>
                </a:solidFill>
              </a:endParaRPr>
            </a:p>
          </p:txBody>
        </p:sp>
        <p:cxnSp>
          <p:nvCxnSpPr>
            <p:cNvPr id="98" name="Rak pil 186"/>
            <p:cNvCxnSpPr>
              <a:cxnSpLocks/>
              <a:endCxn id="96" idx="2"/>
            </p:cNvCxnSpPr>
            <p:nvPr/>
          </p:nvCxnSpPr>
          <p:spPr>
            <a:xfrm flipH="1" flipV="1">
              <a:off x="4996125" y="1529238"/>
              <a:ext cx="465316" cy="538338"/>
            </a:xfrm>
            <a:prstGeom prst="straightConnector1">
              <a:avLst/>
            </a:prstGeom>
            <a:ln w="28575">
              <a:solidFill>
                <a:schemeClr val="accent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Rak pil 189"/>
            <p:cNvCxnSpPr/>
            <p:nvPr/>
          </p:nvCxnSpPr>
          <p:spPr>
            <a:xfrm flipV="1">
              <a:off x="6316356" y="1643519"/>
              <a:ext cx="353806" cy="458986"/>
            </a:xfrm>
            <a:prstGeom prst="straightConnector1">
              <a:avLst/>
            </a:prstGeom>
            <a:ln w="28575">
              <a:solidFill>
                <a:schemeClr val="accent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Grupp 43">
            <a:extLst>
              <a:ext uri="{FF2B5EF4-FFF2-40B4-BE49-F238E27FC236}">
                <a16:creationId xmlns:a16="http://schemas.microsoft.com/office/drawing/2014/main" id="{1B07254A-574E-F4FF-9D72-BCEB11EBCA3C}"/>
              </a:ext>
            </a:extLst>
          </p:cNvPr>
          <p:cNvGrpSpPr/>
          <p:nvPr/>
        </p:nvGrpSpPr>
        <p:grpSpPr>
          <a:xfrm>
            <a:off x="4633579" y="1851938"/>
            <a:ext cx="2007018" cy="2876185"/>
            <a:chOff x="4633579" y="1851938"/>
            <a:chExt cx="2007018" cy="2876185"/>
          </a:xfrm>
        </p:grpSpPr>
        <p:pic>
          <p:nvPicPr>
            <p:cNvPr id="10" name="Bildobjekt 9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03108" y="4111254"/>
              <a:ext cx="652384" cy="616869"/>
            </a:xfrm>
            <a:prstGeom prst="rect">
              <a:avLst/>
            </a:prstGeom>
          </p:spPr>
        </p:pic>
        <p:sp>
          <p:nvSpPr>
            <p:cNvPr id="17" name="textruta 16"/>
            <p:cNvSpPr txBox="1"/>
            <p:nvPr/>
          </p:nvSpPr>
          <p:spPr>
            <a:xfrm>
              <a:off x="4633579" y="4131066"/>
              <a:ext cx="1296154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 sz="1100" b="1" dirty="0">
                  <a:solidFill>
                    <a:schemeClr val="accent1"/>
                  </a:solidFill>
                </a:rPr>
                <a:t>Social </a:t>
              </a:r>
              <a:r>
                <a:rPr lang="sv-SE" sz="1100" b="1" dirty="0" err="1">
                  <a:solidFill>
                    <a:schemeClr val="accent1"/>
                  </a:solidFill>
                </a:rPr>
                <a:t>functions</a:t>
              </a:r>
              <a:endParaRPr lang="sv-SE" sz="1100" b="1" dirty="0">
                <a:solidFill>
                  <a:schemeClr val="accent1"/>
                </a:solidFill>
              </a:endParaRPr>
            </a:p>
          </p:txBody>
        </p:sp>
        <p:sp>
          <p:nvSpPr>
            <p:cNvPr id="95" name="textruta 94"/>
            <p:cNvSpPr txBox="1"/>
            <p:nvPr/>
          </p:nvSpPr>
          <p:spPr>
            <a:xfrm>
              <a:off x="5168769" y="1851938"/>
              <a:ext cx="147182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 sz="1100" b="1" dirty="0">
                  <a:solidFill>
                    <a:schemeClr val="accent1"/>
                  </a:solidFill>
                </a:rPr>
                <a:t>Social </a:t>
              </a:r>
              <a:r>
                <a:rPr lang="sv-SE" sz="1100" b="1" dirty="0" err="1">
                  <a:solidFill>
                    <a:schemeClr val="accent1"/>
                  </a:solidFill>
                </a:rPr>
                <a:t>conventions</a:t>
              </a:r>
              <a:endParaRPr lang="sv-SE" sz="1100" b="1" dirty="0">
                <a:solidFill>
                  <a:schemeClr val="accent1"/>
                </a:solidFill>
              </a:endParaRPr>
            </a:p>
          </p:txBody>
        </p:sp>
        <p:pic>
          <p:nvPicPr>
            <p:cNvPr id="100" name="Bildobjekt 99"/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593467" y="2385388"/>
              <a:ext cx="541170" cy="541170"/>
            </a:xfrm>
            <a:prstGeom prst="rect">
              <a:avLst/>
            </a:prstGeom>
          </p:spPr>
        </p:pic>
      </p:grpSp>
      <p:grpSp>
        <p:nvGrpSpPr>
          <p:cNvPr id="40" name="Grupp 39">
            <a:extLst>
              <a:ext uri="{FF2B5EF4-FFF2-40B4-BE49-F238E27FC236}">
                <a16:creationId xmlns:a16="http://schemas.microsoft.com/office/drawing/2014/main" id="{E5367A0E-CF5E-6ECB-13A4-C44D4E1B17B5}"/>
              </a:ext>
            </a:extLst>
          </p:cNvPr>
          <p:cNvGrpSpPr/>
          <p:nvPr/>
        </p:nvGrpSpPr>
        <p:grpSpPr>
          <a:xfrm>
            <a:off x="7016476" y="592875"/>
            <a:ext cx="5270648" cy="5824723"/>
            <a:chOff x="7016476" y="592875"/>
            <a:chExt cx="5270648" cy="5824723"/>
          </a:xfrm>
        </p:grpSpPr>
        <p:pic>
          <p:nvPicPr>
            <p:cNvPr id="28" name="Bildobjekt 27"/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185708" y="5331473"/>
              <a:ext cx="665439" cy="665439"/>
            </a:xfrm>
            <a:prstGeom prst="rect">
              <a:avLst/>
            </a:prstGeom>
          </p:spPr>
        </p:pic>
        <p:pic>
          <p:nvPicPr>
            <p:cNvPr id="29" name="Bildobjekt 28"/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989774" y="597387"/>
              <a:ext cx="543272" cy="543272"/>
            </a:xfrm>
            <a:prstGeom prst="rect">
              <a:avLst/>
            </a:prstGeom>
          </p:spPr>
        </p:pic>
        <p:pic>
          <p:nvPicPr>
            <p:cNvPr id="31" name="Bildobjekt 30"/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278565" y="592875"/>
              <a:ext cx="903124" cy="903124"/>
            </a:xfrm>
            <a:prstGeom prst="rect">
              <a:avLst/>
            </a:prstGeom>
          </p:spPr>
        </p:pic>
        <p:cxnSp>
          <p:nvCxnSpPr>
            <p:cNvPr id="32" name="Rak pil 31"/>
            <p:cNvCxnSpPr/>
            <p:nvPr/>
          </p:nvCxnSpPr>
          <p:spPr>
            <a:xfrm flipV="1">
              <a:off x="7338665" y="1315226"/>
              <a:ext cx="827890" cy="1383726"/>
            </a:xfrm>
            <a:prstGeom prst="straightConnector1">
              <a:avLst/>
            </a:prstGeom>
            <a:ln w="28575">
              <a:solidFill>
                <a:srgbClr val="7030A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Rak pil 32"/>
            <p:cNvCxnSpPr/>
            <p:nvPr/>
          </p:nvCxnSpPr>
          <p:spPr>
            <a:xfrm flipV="1">
              <a:off x="7508904" y="1397102"/>
              <a:ext cx="1973993" cy="1548931"/>
            </a:xfrm>
            <a:prstGeom prst="straightConnector1">
              <a:avLst/>
            </a:prstGeom>
            <a:ln w="28575">
              <a:solidFill>
                <a:srgbClr val="7030A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ruta 33"/>
            <p:cNvSpPr txBox="1"/>
            <p:nvPr/>
          </p:nvSpPr>
          <p:spPr>
            <a:xfrm>
              <a:off x="7689772" y="1053110"/>
              <a:ext cx="1496304" cy="2616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sv-SE" sz="1100" b="1" dirty="0">
                  <a:solidFill>
                    <a:srgbClr val="7030A0"/>
                  </a:solidFill>
                </a:rPr>
                <a:t>Ask </a:t>
              </a:r>
              <a:r>
                <a:rPr lang="sv-SE" sz="1100" b="1" dirty="0" err="1">
                  <a:solidFill>
                    <a:srgbClr val="7030A0"/>
                  </a:solidFill>
                </a:rPr>
                <a:t>questions</a:t>
              </a:r>
              <a:endParaRPr lang="sv-SE" sz="1100" b="1" dirty="0">
                <a:solidFill>
                  <a:srgbClr val="7030A0"/>
                </a:solidFill>
              </a:endParaRPr>
            </a:p>
          </p:txBody>
        </p:sp>
        <p:sp>
          <p:nvSpPr>
            <p:cNvPr id="35" name="textruta 34"/>
            <p:cNvSpPr txBox="1"/>
            <p:nvPr/>
          </p:nvSpPr>
          <p:spPr>
            <a:xfrm>
              <a:off x="9909242" y="762458"/>
              <a:ext cx="2377882" cy="2616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sv-SE" sz="1100" b="1" dirty="0">
                  <a:solidFill>
                    <a:srgbClr val="7030A0"/>
                  </a:solidFill>
                </a:rPr>
                <a:t>Express </a:t>
              </a:r>
              <a:r>
                <a:rPr lang="sv-SE" sz="1100" b="1" dirty="0" err="1">
                  <a:solidFill>
                    <a:srgbClr val="7030A0"/>
                  </a:solidFill>
                </a:rPr>
                <a:t>uncomfortableness</a:t>
              </a:r>
              <a:endParaRPr lang="sv-SE" sz="1100" b="1" dirty="0">
                <a:solidFill>
                  <a:srgbClr val="7030A0"/>
                </a:solidFill>
              </a:endParaRPr>
            </a:p>
          </p:txBody>
        </p:sp>
        <p:cxnSp>
          <p:nvCxnSpPr>
            <p:cNvPr id="36" name="Rak pil 35"/>
            <p:cNvCxnSpPr/>
            <p:nvPr/>
          </p:nvCxnSpPr>
          <p:spPr>
            <a:xfrm>
              <a:off x="7339106" y="3816837"/>
              <a:ext cx="2223389" cy="1066481"/>
            </a:xfrm>
            <a:prstGeom prst="straightConnector1">
              <a:avLst/>
            </a:prstGeom>
            <a:ln w="28575">
              <a:solidFill>
                <a:srgbClr val="7030A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Rak pil 36"/>
            <p:cNvCxnSpPr/>
            <p:nvPr/>
          </p:nvCxnSpPr>
          <p:spPr>
            <a:xfrm>
              <a:off x="7016476" y="3962621"/>
              <a:ext cx="1082604" cy="1433115"/>
            </a:xfrm>
            <a:prstGeom prst="straightConnector1">
              <a:avLst/>
            </a:prstGeom>
            <a:ln w="28575">
              <a:solidFill>
                <a:srgbClr val="7030A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ruta 38"/>
            <p:cNvSpPr txBox="1"/>
            <p:nvPr/>
          </p:nvSpPr>
          <p:spPr>
            <a:xfrm>
              <a:off x="7791294" y="5986711"/>
              <a:ext cx="2173365" cy="43088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sv-SE" sz="1100" b="1" dirty="0">
                  <a:solidFill>
                    <a:srgbClr val="7030A0"/>
                  </a:solidFill>
                </a:rPr>
                <a:t>Express </a:t>
              </a:r>
              <a:r>
                <a:rPr lang="sv-SE" sz="1100" b="1" dirty="0" err="1">
                  <a:solidFill>
                    <a:srgbClr val="7030A0"/>
                  </a:solidFill>
                </a:rPr>
                <a:t>hopes</a:t>
              </a:r>
              <a:r>
                <a:rPr lang="sv-SE" sz="1100" b="1" dirty="0">
                  <a:solidFill>
                    <a:srgbClr val="7030A0"/>
                  </a:solidFill>
                </a:rPr>
                <a:t> and </a:t>
              </a:r>
              <a:r>
                <a:rPr lang="sv-SE" sz="1100" b="1" dirty="0" err="1">
                  <a:solidFill>
                    <a:srgbClr val="7030A0"/>
                  </a:solidFill>
                </a:rPr>
                <a:t>dreams</a:t>
              </a:r>
              <a:endParaRPr lang="sv-SE" sz="1100" b="1" dirty="0">
                <a:solidFill>
                  <a:srgbClr val="7030A0"/>
                </a:solidFill>
              </a:endParaRPr>
            </a:p>
          </p:txBody>
        </p:sp>
        <p:pic>
          <p:nvPicPr>
            <p:cNvPr id="101" name="Bildobjekt 100"/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660795" y="4728123"/>
              <a:ext cx="677748" cy="677748"/>
            </a:xfrm>
            <a:prstGeom prst="rect">
              <a:avLst/>
            </a:prstGeom>
          </p:spPr>
        </p:pic>
        <p:sp>
          <p:nvSpPr>
            <p:cNvPr id="102" name="textruta 101"/>
            <p:cNvSpPr txBox="1"/>
            <p:nvPr/>
          </p:nvSpPr>
          <p:spPr>
            <a:xfrm>
              <a:off x="9532398" y="5372956"/>
              <a:ext cx="1294289" cy="43088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sv-SE" sz="1100" b="1" dirty="0">
                  <a:solidFill>
                    <a:srgbClr val="7030A0"/>
                  </a:solidFill>
                </a:rPr>
                <a:t>Protest, </a:t>
              </a:r>
              <a:r>
                <a:rPr lang="sv-SE" sz="1100" b="1" dirty="0" err="1">
                  <a:solidFill>
                    <a:srgbClr val="7030A0"/>
                  </a:solidFill>
                </a:rPr>
                <a:t>reject</a:t>
              </a:r>
              <a:endParaRPr lang="sv-SE" sz="1100" b="1" dirty="0">
                <a:solidFill>
                  <a:srgbClr val="7030A0"/>
                </a:solidFill>
              </a:endParaRPr>
            </a:p>
          </p:txBody>
        </p:sp>
      </p:grpSp>
      <p:sp>
        <p:nvSpPr>
          <p:cNvPr id="12" name="Platshållare för datum 1">
            <a:extLst>
              <a:ext uri="{FF2B5EF4-FFF2-40B4-BE49-F238E27FC236}">
                <a16:creationId xmlns:a16="http://schemas.microsoft.com/office/drawing/2014/main" id="{322C956E-4466-8FA3-F253-24F8912C4A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901363" y="136525"/>
            <a:ext cx="908050" cy="141687"/>
          </a:xfrm>
        </p:spPr>
        <p:txBody>
          <a:bodyPr/>
          <a:lstStyle/>
          <a:p>
            <a:r>
              <a:rPr lang="sv-SE"/>
              <a:t>2024-11-18</a:t>
            </a:r>
          </a:p>
        </p:txBody>
      </p:sp>
      <p:grpSp>
        <p:nvGrpSpPr>
          <p:cNvPr id="46" name="Grupp 45">
            <a:extLst>
              <a:ext uri="{FF2B5EF4-FFF2-40B4-BE49-F238E27FC236}">
                <a16:creationId xmlns:a16="http://schemas.microsoft.com/office/drawing/2014/main" id="{6DD3CA0F-C733-248B-D998-5931B229D91F}"/>
              </a:ext>
            </a:extLst>
          </p:cNvPr>
          <p:cNvGrpSpPr/>
          <p:nvPr/>
        </p:nvGrpSpPr>
        <p:grpSpPr>
          <a:xfrm>
            <a:off x="3702834" y="4517068"/>
            <a:ext cx="4188282" cy="2323853"/>
            <a:chOff x="3702834" y="4517068"/>
            <a:chExt cx="4188282" cy="2323853"/>
          </a:xfrm>
        </p:grpSpPr>
        <p:pic>
          <p:nvPicPr>
            <p:cNvPr id="50" name="Bildobjekt 49"/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799" b="6799"/>
            <a:stretch/>
          </p:blipFill>
          <p:spPr>
            <a:xfrm>
              <a:off x="5708976" y="6276203"/>
              <a:ext cx="653588" cy="564718"/>
            </a:xfrm>
            <a:prstGeom prst="rect">
              <a:avLst/>
            </a:prstGeom>
          </p:spPr>
        </p:pic>
        <p:pic>
          <p:nvPicPr>
            <p:cNvPr id="51" name="Bildobjekt 50"/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00" b="2900"/>
            <a:stretch/>
          </p:blipFill>
          <p:spPr>
            <a:xfrm>
              <a:off x="6714358" y="6299404"/>
              <a:ext cx="536346" cy="505242"/>
            </a:xfrm>
            <a:prstGeom prst="rect">
              <a:avLst/>
            </a:prstGeom>
          </p:spPr>
        </p:pic>
        <p:pic>
          <p:nvPicPr>
            <p:cNvPr id="52" name="Bildobjekt 51"/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49555" y="6195923"/>
              <a:ext cx="625109" cy="625109"/>
            </a:xfrm>
            <a:prstGeom prst="rect">
              <a:avLst/>
            </a:prstGeom>
          </p:spPr>
        </p:pic>
        <p:cxnSp>
          <p:nvCxnSpPr>
            <p:cNvPr id="53" name="Rak pil 52"/>
            <p:cNvCxnSpPr/>
            <p:nvPr/>
          </p:nvCxnSpPr>
          <p:spPr>
            <a:xfrm flipH="1">
              <a:off x="4411069" y="4715988"/>
              <a:ext cx="553612" cy="707276"/>
            </a:xfrm>
            <a:prstGeom prst="straightConnector1">
              <a:avLst/>
            </a:prstGeom>
            <a:ln w="28575"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ruta 54"/>
            <p:cNvSpPr txBox="1"/>
            <p:nvPr/>
          </p:nvSpPr>
          <p:spPr>
            <a:xfrm>
              <a:off x="4710623" y="5998797"/>
              <a:ext cx="2702612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sz="1100" b="1" dirty="0">
                  <a:solidFill>
                    <a:schemeClr val="accent1"/>
                  </a:solidFill>
                </a:rPr>
                <a:t>Start      </a:t>
              </a:r>
              <a:r>
                <a:rPr lang="sv-SE" sz="1100" b="1" dirty="0" err="1">
                  <a:solidFill>
                    <a:schemeClr val="accent1"/>
                  </a:solidFill>
                </a:rPr>
                <a:t>maintain</a:t>
              </a:r>
              <a:r>
                <a:rPr lang="sv-SE" sz="1100" b="1" dirty="0">
                  <a:solidFill>
                    <a:schemeClr val="accent1"/>
                  </a:solidFill>
                </a:rPr>
                <a:t>          End</a:t>
              </a:r>
            </a:p>
          </p:txBody>
        </p:sp>
        <p:pic>
          <p:nvPicPr>
            <p:cNvPr id="57" name="Bildobjekt 56"/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929876" y="5458970"/>
              <a:ext cx="603956" cy="603956"/>
            </a:xfrm>
            <a:prstGeom prst="rect">
              <a:avLst/>
            </a:prstGeom>
          </p:spPr>
        </p:pic>
        <p:sp>
          <p:nvSpPr>
            <p:cNvPr id="58" name="textruta 57"/>
            <p:cNvSpPr txBox="1"/>
            <p:nvPr/>
          </p:nvSpPr>
          <p:spPr>
            <a:xfrm>
              <a:off x="3702834" y="6021144"/>
              <a:ext cx="1145637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sz="1100" b="1" dirty="0">
                  <a:solidFill>
                    <a:schemeClr val="accent1"/>
                  </a:solidFill>
                </a:rPr>
                <a:t>Joke, </a:t>
              </a:r>
              <a:r>
                <a:rPr lang="sv-SE" sz="1100" b="1" dirty="0" err="1">
                  <a:solidFill>
                    <a:schemeClr val="accent1"/>
                  </a:solidFill>
                </a:rPr>
                <a:t>gossip</a:t>
              </a:r>
              <a:r>
                <a:rPr lang="sv-SE" sz="1100" b="1" dirty="0">
                  <a:solidFill>
                    <a:schemeClr val="accent1"/>
                  </a:solidFill>
                </a:rPr>
                <a:t>, lie</a:t>
              </a:r>
            </a:p>
          </p:txBody>
        </p:sp>
        <p:sp>
          <p:nvSpPr>
            <p:cNvPr id="59" name="textruta 58"/>
            <p:cNvSpPr txBox="1"/>
            <p:nvPr/>
          </p:nvSpPr>
          <p:spPr>
            <a:xfrm>
              <a:off x="4756506" y="5189528"/>
              <a:ext cx="122790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sz="1100" b="1" dirty="0" err="1">
                  <a:solidFill>
                    <a:schemeClr val="accent1"/>
                  </a:solidFill>
                </a:rPr>
                <a:t>conversation</a:t>
              </a:r>
              <a:endParaRPr lang="sv-SE" sz="1100" b="1" dirty="0">
                <a:solidFill>
                  <a:schemeClr val="accent1"/>
                </a:solidFill>
              </a:endParaRPr>
            </a:p>
          </p:txBody>
        </p:sp>
        <p:cxnSp>
          <p:nvCxnSpPr>
            <p:cNvPr id="61" name="Rak pil 60"/>
            <p:cNvCxnSpPr/>
            <p:nvPr/>
          </p:nvCxnSpPr>
          <p:spPr>
            <a:xfrm>
              <a:off x="5430318" y="4709444"/>
              <a:ext cx="229048" cy="420148"/>
            </a:xfrm>
            <a:prstGeom prst="straightConnector1">
              <a:avLst/>
            </a:prstGeom>
            <a:ln w="28575"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Rak pil 61"/>
            <p:cNvCxnSpPr/>
            <p:nvPr/>
          </p:nvCxnSpPr>
          <p:spPr>
            <a:xfrm flipH="1">
              <a:off x="5083778" y="5502530"/>
              <a:ext cx="348089" cy="511590"/>
            </a:xfrm>
            <a:prstGeom prst="straightConnector1">
              <a:avLst/>
            </a:prstGeom>
            <a:ln w="28575"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Rak pil 62"/>
            <p:cNvCxnSpPr/>
            <p:nvPr/>
          </p:nvCxnSpPr>
          <p:spPr>
            <a:xfrm>
              <a:off x="5743238" y="5558367"/>
              <a:ext cx="46024" cy="473478"/>
            </a:xfrm>
            <a:prstGeom prst="straightConnector1">
              <a:avLst/>
            </a:prstGeom>
            <a:ln w="28575"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Rak pil 63"/>
            <p:cNvCxnSpPr/>
            <p:nvPr/>
          </p:nvCxnSpPr>
          <p:spPr>
            <a:xfrm>
              <a:off x="5929300" y="5525846"/>
              <a:ext cx="780814" cy="471067"/>
            </a:xfrm>
            <a:prstGeom prst="straightConnector1">
              <a:avLst/>
            </a:prstGeom>
            <a:ln w="28575"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5" name="Bildobjekt 64"/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821331" y="4936127"/>
              <a:ext cx="591978" cy="591978"/>
            </a:xfrm>
            <a:prstGeom prst="rect">
              <a:avLst/>
            </a:prstGeom>
          </p:spPr>
        </p:pic>
        <p:cxnSp>
          <p:nvCxnSpPr>
            <p:cNvPr id="5" name="Rak pil 60">
              <a:extLst>
                <a:ext uri="{FF2B5EF4-FFF2-40B4-BE49-F238E27FC236}">
                  <a16:creationId xmlns:a16="http://schemas.microsoft.com/office/drawing/2014/main" id="{5C507061-89CF-E0CA-30EC-D75A1A3DAAAB}"/>
                </a:ext>
              </a:extLst>
            </p:cNvPr>
            <p:cNvCxnSpPr>
              <a:cxnSpLocks/>
            </p:cNvCxnSpPr>
            <p:nvPr/>
          </p:nvCxnSpPr>
          <p:spPr>
            <a:xfrm>
              <a:off x="6330550" y="4517068"/>
              <a:ext cx="537616" cy="366250"/>
            </a:xfrm>
            <a:prstGeom prst="straightConnector1">
              <a:avLst/>
            </a:prstGeom>
            <a:ln w="28575"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" name="Bildobjekt 7" descr="En bild som visar Människoansikte, clipart, tecknad serie, illustration&#10;&#10;Automatiskt genererad beskrivning">
              <a:extLst>
                <a:ext uri="{FF2B5EF4-FFF2-40B4-BE49-F238E27FC236}">
                  <a16:creationId xmlns:a16="http://schemas.microsoft.com/office/drawing/2014/main" id="{08D918CF-2A51-B982-BD34-F3F094616C23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04138" y="4809050"/>
              <a:ext cx="744284" cy="744284"/>
            </a:xfrm>
            <a:prstGeom prst="rect">
              <a:avLst/>
            </a:prstGeom>
          </p:spPr>
        </p:pic>
        <p:sp>
          <p:nvSpPr>
            <p:cNvPr id="9" name="textruta 8">
              <a:extLst>
                <a:ext uri="{FF2B5EF4-FFF2-40B4-BE49-F238E27FC236}">
                  <a16:creationId xmlns:a16="http://schemas.microsoft.com/office/drawing/2014/main" id="{5ECCCF31-1B01-A8C5-F9DF-EF419B58FFAE}"/>
                </a:ext>
              </a:extLst>
            </p:cNvPr>
            <p:cNvSpPr txBox="1"/>
            <p:nvPr/>
          </p:nvSpPr>
          <p:spPr>
            <a:xfrm>
              <a:off x="6591452" y="5553334"/>
              <a:ext cx="12996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 sz="1100" b="1" dirty="0" err="1">
                  <a:solidFill>
                    <a:schemeClr val="accent1"/>
                  </a:solidFill>
                </a:rPr>
                <a:t>argue</a:t>
              </a:r>
              <a:endParaRPr lang="sv-SE" sz="1100" b="1" dirty="0">
                <a:solidFill>
                  <a:schemeClr val="accent1"/>
                </a:solidFill>
              </a:endParaRPr>
            </a:p>
          </p:txBody>
        </p:sp>
      </p:grpSp>
      <p:sp>
        <p:nvSpPr>
          <p:cNvPr id="16" name="textruta 15">
            <a:extLst>
              <a:ext uri="{FF2B5EF4-FFF2-40B4-BE49-F238E27FC236}">
                <a16:creationId xmlns:a16="http://schemas.microsoft.com/office/drawing/2014/main" id="{D73A5AC1-1575-C904-5F7F-3686C9F1C52A}"/>
              </a:ext>
            </a:extLst>
          </p:cNvPr>
          <p:cNvSpPr txBox="1"/>
          <p:nvPr/>
        </p:nvSpPr>
        <p:spPr>
          <a:xfrm>
            <a:off x="7936082" y="6459013"/>
            <a:ext cx="3960672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sv-SE" sz="1400" dirty="0"/>
              <a:t>Pictures from bildstod.se and arasaac.org</a:t>
            </a:r>
          </a:p>
        </p:txBody>
      </p:sp>
    </p:spTree>
    <p:extLst>
      <p:ext uri="{BB962C8B-B14F-4D97-AF65-F5344CB8AC3E}">
        <p14:creationId xmlns:p14="http://schemas.microsoft.com/office/powerpoint/2010/main" val="2145804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ruta 1"/>
          <p:cNvSpPr txBox="1"/>
          <p:nvPr/>
        </p:nvSpPr>
        <p:spPr>
          <a:xfrm>
            <a:off x="39156" y="6249836"/>
            <a:ext cx="26718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Janice Light, 1988</a:t>
            </a:r>
          </a:p>
        </p:txBody>
      </p:sp>
      <p:sp>
        <p:nvSpPr>
          <p:cNvPr id="12" name="Platshållare för datum 1">
            <a:extLst>
              <a:ext uri="{FF2B5EF4-FFF2-40B4-BE49-F238E27FC236}">
                <a16:creationId xmlns:a16="http://schemas.microsoft.com/office/drawing/2014/main" id="{322C956E-4466-8FA3-F253-24F8912C4A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901363" y="136525"/>
            <a:ext cx="908050" cy="141687"/>
          </a:xfrm>
        </p:spPr>
        <p:txBody>
          <a:bodyPr/>
          <a:lstStyle/>
          <a:p>
            <a:r>
              <a:rPr lang="sv-SE"/>
              <a:t>2024-11-18</a:t>
            </a:r>
          </a:p>
        </p:txBody>
      </p:sp>
      <p:sp>
        <p:nvSpPr>
          <p:cNvPr id="6" name="Rubrik 2">
            <a:extLst>
              <a:ext uri="{FF2B5EF4-FFF2-40B4-BE49-F238E27FC236}">
                <a16:creationId xmlns:a16="http://schemas.microsoft.com/office/drawing/2014/main" id="{DE791BD3-ABEF-54EC-F67E-79BB80C785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0667" y="433954"/>
            <a:ext cx="9666187" cy="1047750"/>
          </a:xfrm>
        </p:spPr>
        <p:txBody>
          <a:bodyPr>
            <a:normAutofit/>
          </a:bodyPr>
          <a:lstStyle/>
          <a:p>
            <a:r>
              <a:rPr lang="sv-SE" dirty="0"/>
              <a:t>For </a:t>
            </a:r>
            <a:r>
              <a:rPr lang="sv-SE" dirty="0" err="1"/>
              <a:t>children</a:t>
            </a:r>
            <a:r>
              <a:rPr lang="sv-SE" dirty="0"/>
              <a:t> </a:t>
            </a:r>
            <a:r>
              <a:rPr lang="sv-SE" dirty="0" err="1"/>
              <a:t>with</a:t>
            </a:r>
            <a:r>
              <a:rPr lang="sv-SE" dirty="0"/>
              <a:t> </a:t>
            </a:r>
            <a:r>
              <a:rPr lang="sv-SE" dirty="0" err="1"/>
              <a:t>communication</a:t>
            </a:r>
            <a:r>
              <a:rPr lang="sv-SE" dirty="0"/>
              <a:t> </a:t>
            </a:r>
            <a:r>
              <a:rPr lang="sv-SE" dirty="0" err="1"/>
              <a:t>difficulties</a:t>
            </a:r>
            <a:r>
              <a:rPr lang="sv-SE" dirty="0"/>
              <a:t>…</a:t>
            </a:r>
          </a:p>
        </p:txBody>
      </p:sp>
      <p:grpSp>
        <p:nvGrpSpPr>
          <p:cNvPr id="50" name="Grupp 49">
            <a:extLst>
              <a:ext uri="{FF2B5EF4-FFF2-40B4-BE49-F238E27FC236}">
                <a16:creationId xmlns:a16="http://schemas.microsoft.com/office/drawing/2014/main" id="{F29FCEE7-9F1D-78A4-5FA0-5CEE77BAB6F7}"/>
              </a:ext>
            </a:extLst>
          </p:cNvPr>
          <p:cNvGrpSpPr/>
          <p:nvPr/>
        </p:nvGrpSpPr>
        <p:grpSpPr>
          <a:xfrm>
            <a:off x="6499923" y="1718485"/>
            <a:ext cx="6038441" cy="2671802"/>
            <a:chOff x="6499923" y="1718485"/>
            <a:chExt cx="6038441" cy="2671802"/>
          </a:xfrm>
        </p:grpSpPr>
        <p:sp>
          <p:nvSpPr>
            <p:cNvPr id="51" name="textruta 50">
              <a:extLst>
                <a:ext uri="{FF2B5EF4-FFF2-40B4-BE49-F238E27FC236}">
                  <a16:creationId xmlns:a16="http://schemas.microsoft.com/office/drawing/2014/main" id="{A2EBFE89-5E2A-D109-0C08-F9B2493422B1}"/>
                </a:ext>
              </a:extLst>
            </p:cNvPr>
            <p:cNvSpPr txBox="1"/>
            <p:nvPr/>
          </p:nvSpPr>
          <p:spPr>
            <a:xfrm>
              <a:off x="6499923" y="2689612"/>
              <a:ext cx="1145637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sz="1100" b="1" dirty="0">
                  <a:solidFill>
                    <a:srgbClr val="7030A0"/>
                  </a:solidFill>
                </a:rPr>
                <a:t>Express </a:t>
              </a:r>
              <a:r>
                <a:rPr lang="sv-SE" sz="1100" b="1" dirty="0" err="1">
                  <a:solidFill>
                    <a:srgbClr val="7030A0"/>
                  </a:solidFill>
                </a:rPr>
                <a:t>wants</a:t>
              </a:r>
              <a:r>
                <a:rPr lang="sv-SE" sz="1100" b="1" dirty="0">
                  <a:solidFill>
                    <a:srgbClr val="7030A0"/>
                  </a:solidFill>
                </a:rPr>
                <a:t> and </a:t>
              </a:r>
              <a:r>
                <a:rPr lang="sv-SE" sz="1100" b="1" dirty="0" err="1">
                  <a:solidFill>
                    <a:srgbClr val="7030A0"/>
                  </a:solidFill>
                </a:rPr>
                <a:t>needs</a:t>
              </a:r>
              <a:endParaRPr lang="sv-SE" sz="1100" b="1" dirty="0">
                <a:solidFill>
                  <a:srgbClr val="7030A0"/>
                </a:solidFill>
              </a:endParaRPr>
            </a:p>
          </p:txBody>
        </p:sp>
        <p:grpSp>
          <p:nvGrpSpPr>
            <p:cNvPr id="52" name="Grupp 51">
              <a:extLst>
                <a:ext uri="{FF2B5EF4-FFF2-40B4-BE49-F238E27FC236}">
                  <a16:creationId xmlns:a16="http://schemas.microsoft.com/office/drawing/2014/main" id="{1D155B23-C8F6-3990-117A-37DD61BFF470}"/>
                </a:ext>
              </a:extLst>
            </p:cNvPr>
            <p:cNvGrpSpPr/>
            <p:nvPr/>
          </p:nvGrpSpPr>
          <p:grpSpPr>
            <a:xfrm>
              <a:off x="6557593" y="1718485"/>
              <a:ext cx="5980771" cy="2671802"/>
              <a:chOff x="6557593" y="1718485"/>
              <a:chExt cx="5980771" cy="2671802"/>
            </a:xfrm>
          </p:grpSpPr>
          <p:pic>
            <p:nvPicPr>
              <p:cNvPr id="53" name="Bildobjekt 52">
                <a:extLst>
                  <a:ext uri="{FF2B5EF4-FFF2-40B4-BE49-F238E27FC236}">
                    <a16:creationId xmlns:a16="http://schemas.microsoft.com/office/drawing/2014/main" id="{1BF26F3B-0BC6-1998-D2FE-612BE5D46B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6557593" y="3270343"/>
                <a:ext cx="723166" cy="723166"/>
              </a:xfrm>
              <a:prstGeom prst="rect">
                <a:avLst/>
              </a:prstGeom>
            </p:spPr>
          </p:pic>
          <p:cxnSp>
            <p:nvCxnSpPr>
              <p:cNvPr id="55" name="Rak pil 197">
                <a:extLst>
                  <a:ext uri="{FF2B5EF4-FFF2-40B4-BE49-F238E27FC236}">
                    <a16:creationId xmlns:a16="http://schemas.microsoft.com/office/drawing/2014/main" id="{3644CED0-DB64-A909-D9E7-9AE9EF7C3ECB}"/>
                  </a:ext>
                </a:extLst>
              </p:cNvPr>
              <p:cNvCxnSpPr/>
              <p:nvPr/>
            </p:nvCxnSpPr>
            <p:spPr>
              <a:xfrm>
                <a:off x="7405034" y="3435671"/>
                <a:ext cx="886181" cy="10346"/>
              </a:xfrm>
              <a:prstGeom prst="straightConnector1">
                <a:avLst/>
              </a:prstGeom>
              <a:ln w="28575">
                <a:solidFill>
                  <a:srgbClr val="7030A0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7" name="textruta 56">
                <a:extLst>
                  <a:ext uri="{FF2B5EF4-FFF2-40B4-BE49-F238E27FC236}">
                    <a16:creationId xmlns:a16="http://schemas.microsoft.com/office/drawing/2014/main" id="{E22C60F1-1A3D-DFF3-5E81-8FC9E9F9CFA4}"/>
                  </a:ext>
                </a:extLst>
              </p:cNvPr>
              <p:cNvSpPr txBox="1"/>
              <p:nvPr/>
            </p:nvSpPr>
            <p:spPr>
              <a:xfrm>
                <a:off x="8328739" y="3578098"/>
                <a:ext cx="1213338" cy="2616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sv-SE" sz="1100" b="1" dirty="0" err="1">
                    <a:solidFill>
                      <a:srgbClr val="7030A0"/>
                    </a:solidFill>
                  </a:rPr>
                  <a:t>request</a:t>
                </a:r>
                <a:endParaRPr lang="sv-SE" sz="1100" b="1" dirty="0">
                  <a:solidFill>
                    <a:srgbClr val="7030A0"/>
                  </a:solidFill>
                </a:endParaRPr>
              </a:p>
            </p:txBody>
          </p:sp>
          <p:pic>
            <p:nvPicPr>
              <p:cNvPr id="58" name="Bildobjekt 57">
                <a:extLst>
                  <a:ext uri="{FF2B5EF4-FFF2-40B4-BE49-F238E27FC236}">
                    <a16:creationId xmlns:a16="http://schemas.microsoft.com/office/drawing/2014/main" id="{9B656A55-75A5-D2B5-E8D5-58637E8EFC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0948383" y="2477757"/>
                <a:ext cx="669361" cy="669361"/>
              </a:xfrm>
              <a:prstGeom prst="rect">
                <a:avLst/>
              </a:prstGeom>
            </p:spPr>
          </p:pic>
          <p:pic>
            <p:nvPicPr>
              <p:cNvPr id="59" name="Bildobjekt 58">
                <a:extLst>
                  <a:ext uri="{FF2B5EF4-FFF2-40B4-BE49-F238E27FC236}">
                    <a16:creationId xmlns:a16="http://schemas.microsoft.com/office/drawing/2014/main" id="{C4CD4BC1-6396-D88C-DCF8-7C5DD8F801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405711" y="1718485"/>
                <a:ext cx="677799" cy="640901"/>
              </a:xfrm>
              <a:prstGeom prst="rect">
                <a:avLst/>
              </a:prstGeom>
            </p:spPr>
          </p:pic>
          <p:sp>
            <p:nvSpPr>
              <p:cNvPr id="60" name="textruta 59">
                <a:extLst>
                  <a:ext uri="{FF2B5EF4-FFF2-40B4-BE49-F238E27FC236}">
                    <a16:creationId xmlns:a16="http://schemas.microsoft.com/office/drawing/2014/main" id="{63FE8083-FBAB-A3B4-93D6-5612197DC11F}"/>
                  </a:ext>
                </a:extLst>
              </p:cNvPr>
              <p:cNvSpPr txBox="1"/>
              <p:nvPr/>
            </p:nvSpPr>
            <p:spPr>
              <a:xfrm>
                <a:off x="10180964" y="2366543"/>
                <a:ext cx="1496304" cy="2616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sv-SE" sz="1100" b="1" dirty="0">
                    <a:solidFill>
                      <a:srgbClr val="7030A0"/>
                    </a:solidFill>
                  </a:rPr>
                  <a:t>actions</a:t>
                </a:r>
              </a:p>
            </p:txBody>
          </p:sp>
          <p:sp>
            <p:nvSpPr>
              <p:cNvPr id="61" name="textruta 60">
                <a:extLst>
                  <a:ext uri="{FF2B5EF4-FFF2-40B4-BE49-F238E27FC236}">
                    <a16:creationId xmlns:a16="http://schemas.microsoft.com/office/drawing/2014/main" id="{AC3BE41A-8680-ABE7-9F0D-1FD7632E805D}"/>
                  </a:ext>
                </a:extLst>
              </p:cNvPr>
              <p:cNvSpPr txBox="1"/>
              <p:nvPr/>
            </p:nvSpPr>
            <p:spPr>
              <a:xfrm>
                <a:off x="11042060" y="3050723"/>
                <a:ext cx="1496304" cy="2616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sv-SE" sz="1100" b="1" dirty="0" err="1">
                    <a:solidFill>
                      <a:srgbClr val="7030A0"/>
                    </a:solidFill>
                  </a:rPr>
                  <a:t>help</a:t>
                </a:r>
                <a:endParaRPr lang="sv-SE" sz="1100" b="1" dirty="0">
                  <a:solidFill>
                    <a:srgbClr val="7030A0"/>
                  </a:solidFill>
                </a:endParaRPr>
              </a:p>
            </p:txBody>
          </p:sp>
          <p:sp>
            <p:nvSpPr>
              <p:cNvPr id="62" name="textruta 61">
                <a:extLst>
                  <a:ext uri="{FF2B5EF4-FFF2-40B4-BE49-F238E27FC236}">
                    <a16:creationId xmlns:a16="http://schemas.microsoft.com/office/drawing/2014/main" id="{CA681392-D21B-032C-617D-9A13901DE880}"/>
                  </a:ext>
                </a:extLst>
              </p:cNvPr>
              <p:cNvSpPr txBox="1"/>
              <p:nvPr/>
            </p:nvSpPr>
            <p:spPr>
              <a:xfrm>
                <a:off x="10500928" y="4128677"/>
                <a:ext cx="1350860" cy="2616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sv-SE" sz="1100" b="1" dirty="0">
                    <a:solidFill>
                      <a:srgbClr val="7030A0"/>
                    </a:solidFill>
                  </a:rPr>
                  <a:t>Person, </a:t>
                </a:r>
                <a:r>
                  <a:rPr lang="sv-SE" sz="1100" b="1" dirty="0" err="1">
                    <a:solidFill>
                      <a:srgbClr val="7030A0"/>
                    </a:solidFill>
                  </a:rPr>
                  <a:t>object</a:t>
                </a:r>
                <a:endParaRPr lang="sv-SE" sz="1100" b="1" dirty="0">
                  <a:solidFill>
                    <a:srgbClr val="7030A0"/>
                  </a:solidFill>
                </a:endParaRPr>
              </a:p>
            </p:txBody>
          </p:sp>
          <p:cxnSp>
            <p:nvCxnSpPr>
              <p:cNvPr id="63" name="Rak pil 20">
                <a:extLst>
                  <a:ext uri="{FF2B5EF4-FFF2-40B4-BE49-F238E27FC236}">
                    <a16:creationId xmlns:a16="http://schemas.microsoft.com/office/drawing/2014/main" id="{ED2E1FC1-9E36-2385-09B8-ED82E83CBB1A}"/>
                  </a:ext>
                </a:extLst>
              </p:cNvPr>
              <p:cNvCxnSpPr>
                <a:cxnSpLocks/>
                <a:endCxn id="60" idx="1"/>
              </p:cNvCxnSpPr>
              <p:nvPr/>
            </p:nvCxnSpPr>
            <p:spPr>
              <a:xfrm flipV="1">
                <a:off x="9101609" y="2497348"/>
                <a:ext cx="1079355" cy="651086"/>
              </a:xfrm>
              <a:prstGeom prst="straightConnector1">
                <a:avLst/>
              </a:prstGeom>
              <a:ln w="28575">
                <a:solidFill>
                  <a:srgbClr val="7030A0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Rak pil 21">
                <a:extLst>
                  <a:ext uri="{FF2B5EF4-FFF2-40B4-BE49-F238E27FC236}">
                    <a16:creationId xmlns:a16="http://schemas.microsoft.com/office/drawing/2014/main" id="{6A81E75C-6A90-9842-8474-973BEAFC6CB3}"/>
                  </a:ext>
                </a:extLst>
              </p:cNvPr>
              <p:cNvCxnSpPr/>
              <p:nvPr/>
            </p:nvCxnSpPr>
            <p:spPr>
              <a:xfrm flipV="1">
                <a:off x="9186076" y="3208166"/>
                <a:ext cx="1640612" cy="164619"/>
              </a:xfrm>
              <a:prstGeom prst="straightConnector1">
                <a:avLst/>
              </a:prstGeom>
              <a:ln w="28575">
                <a:solidFill>
                  <a:srgbClr val="7030A0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Rak pil 22">
                <a:extLst>
                  <a:ext uri="{FF2B5EF4-FFF2-40B4-BE49-F238E27FC236}">
                    <a16:creationId xmlns:a16="http://schemas.microsoft.com/office/drawing/2014/main" id="{2CEDFCB0-A35F-8837-F7B4-71F99A8AFBDC}"/>
                  </a:ext>
                </a:extLst>
              </p:cNvPr>
              <p:cNvCxnSpPr/>
              <p:nvPr/>
            </p:nvCxnSpPr>
            <p:spPr>
              <a:xfrm>
                <a:off x="9137256" y="3636120"/>
                <a:ext cx="1474058" cy="395993"/>
              </a:xfrm>
              <a:prstGeom prst="straightConnector1">
                <a:avLst/>
              </a:prstGeom>
              <a:ln w="28575">
                <a:solidFill>
                  <a:srgbClr val="7030A0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66" name="Grupp 65">
                <a:extLst>
                  <a:ext uri="{FF2B5EF4-FFF2-40B4-BE49-F238E27FC236}">
                    <a16:creationId xmlns:a16="http://schemas.microsoft.com/office/drawing/2014/main" id="{68EE1545-2B63-1AF7-5432-9D1BA8874B46}"/>
                  </a:ext>
                </a:extLst>
              </p:cNvPr>
              <p:cNvGrpSpPr/>
              <p:nvPr/>
            </p:nvGrpSpPr>
            <p:grpSpPr>
              <a:xfrm>
                <a:off x="10623042" y="3507822"/>
                <a:ext cx="850598" cy="785983"/>
                <a:chOff x="7760591" y="2297636"/>
                <a:chExt cx="614373" cy="600387"/>
              </a:xfrm>
            </p:grpSpPr>
            <p:pic>
              <p:nvPicPr>
                <p:cNvPr id="69" name="Bildobjekt 68">
                  <a:extLst>
                    <a:ext uri="{FF2B5EF4-FFF2-40B4-BE49-F238E27FC236}">
                      <a16:creationId xmlns:a16="http://schemas.microsoft.com/office/drawing/2014/main" id="{8DD6D4C3-2140-67D3-1463-C6667C282FC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7760591" y="2297636"/>
                  <a:ext cx="294185" cy="311122"/>
                </a:xfrm>
                <a:prstGeom prst="rect">
                  <a:avLst/>
                </a:prstGeom>
              </p:spPr>
            </p:pic>
            <p:pic>
              <p:nvPicPr>
                <p:cNvPr id="70" name="Bildobjekt 69">
                  <a:extLst>
                    <a:ext uri="{FF2B5EF4-FFF2-40B4-BE49-F238E27FC236}">
                      <a16:creationId xmlns:a16="http://schemas.microsoft.com/office/drawing/2014/main" id="{EFA86D36-CDC9-6F0D-C250-6896572C01F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788016" y="2525794"/>
                  <a:ext cx="372229" cy="372229"/>
                </a:xfrm>
                <a:prstGeom prst="rect">
                  <a:avLst/>
                </a:prstGeom>
              </p:spPr>
            </p:pic>
            <p:pic>
              <p:nvPicPr>
                <p:cNvPr id="71" name="Bildobjekt 70">
                  <a:extLst>
                    <a:ext uri="{FF2B5EF4-FFF2-40B4-BE49-F238E27FC236}">
                      <a16:creationId xmlns:a16="http://schemas.microsoft.com/office/drawing/2014/main" id="{797CB580-0D72-6701-D71D-B84D822CAEA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999109" y="2318963"/>
                  <a:ext cx="375855" cy="375855"/>
                </a:xfrm>
                <a:prstGeom prst="rect">
                  <a:avLst/>
                </a:prstGeom>
              </p:spPr>
            </p:pic>
          </p:grpSp>
          <p:pic>
            <p:nvPicPr>
              <p:cNvPr id="67" name="Bildobjekt 66">
                <a:extLst>
                  <a:ext uri="{FF2B5EF4-FFF2-40B4-BE49-F238E27FC236}">
                    <a16:creationId xmlns:a16="http://schemas.microsoft.com/office/drawing/2014/main" id="{7663621E-7876-521F-BAD2-A58FF849D6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8391239" y="3022673"/>
                <a:ext cx="630557" cy="630557"/>
              </a:xfrm>
              <a:prstGeom prst="rect">
                <a:avLst/>
              </a:prstGeom>
            </p:spPr>
          </p:pic>
        </p:grpSp>
      </p:grpSp>
      <p:grpSp>
        <p:nvGrpSpPr>
          <p:cNvPr id="74" name="Grupp 73">
            <a:extLst>
              <a:ext uri="{FF2B5EF4-FFF2-40B4-BE49-F238E27FC236}">
                <a16:creationId xmlns:a16="http://schemas.microsoft.com/office/drawing/2014/main" id="{9825C7A9-A434-C13B-2AD9-5982FB4E2999}"/>
              </a:ext>
            </a:extLst>
          </p:cNvPr>
          <p:cNvGrpSpPr/>
          <p:nvPr/>
        </p:nvGrpSpPr>
        <p:grpSpPr>
          <a:xfrm>
            <a:off x="1445314" y="3052987"/>
            <a:ext cx="4016127" cy="2479702"/>
            <a:chOff x="1445314" y="3052987"/>
            <a:chExt cx="4016127" cy="2479702"/>
          </a:xfrm>
        </p:grpSpPr>
        <p:pic>
          <p:nvPicPr>
            <p:cNvPr id="75" name="Bildobjekt 74">
              <a:extLst>
                <a:ext uri="{FF2B5EF4-FFF2-40B4-BE49-F238E27FC236}">
                  <a16:creationId xmlns:a16="http://schemas.microsoft.com/office/drawing/2014/main" id="{7C7BA0C6-7C7A-1B49-225C-E4940FE124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610793" y="3373403"/>
              <a:ext cx="555657" cy="555657"/>
            </a:xfrm>
            <a:prstGeom prst="rect">
              <a:avLst/>
            </a:prstGeom>
          </p:spPr>
        </p:pic>
        <p:sp>
          <p:nvSpPr>
            <p:cNvPr id="76" name="textruta 75">
              <a:extLst>
                <a:ext uri="{FF2B5EF4-FFF2-40B4-BE49-F238E27FC236}">
                  <a16:creationId xmlns:a16="http://schemas.microsoft.com/office/drawing/2014/main" id="{78FAACD7-0FC1-A510-6629-9F24C6B00185}"/>
                </a:ext>
              </a:extLst>
            </p:cNvPr>
            <p:cNvSpPr txBox="1"/>
            <p:nvPr/>
          </p:nvSpPr>
          <p:spPr>
            <a:xfrm>
              <a:off x="4315804" y="3052987"/>
              <a:ext cx="1145637" cy="2616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sv-SE" sz="1100" b="1" dirty="0" err="1">
                  <a:solidFill>
                    <a:srgbClr val="36A52D"/>
                  </a:solidFill>
                </a:rPr>
                <a:t>inform</a:t>
              </a:r>
              <a:endParaRPr lang="sv-SE" sz="1100" b="1" dirty="0">
                <a:solidFill>
                  <a:srgbClr val="36A52D"/>
                </a:solidFill>
              </a:endParaRPr>
            </a:p>
          </p:txBody>
        </p:sp>
        <p:pic>
          <p:nvPicPr>
            <p:cNvPr id="77" name="Bildobjekt 76">
              <a:extLst>
                <a:ext uri="{FF2B5EF4-FFF2-40B4-BE49-F238E27FC236}">
                  <a16:creationId xmlns:a16="http://schemas.microsoft.com/office/drawing/2014/main" id="{5E831806-4B2B-5699-681C-A43B5482C96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445314" y="4903796"/>
              <a:ext cx="628893" cy="628893"/>
            </a:xfrm>
            <a:prstGeom prst="rect">
              <a:avLst/>
            </a:prstGeom>
          </p:spPr>
        </p:pic>
        <p:cxnSp>
          <p:nvCxnSpPr>
            <p:cNvPr id="78" name="Rak pil 71">
              <a:extLst>
                <a:ext uri="{FF2B5EF4-FFF2-40B4-BE49-F238E27FC236}">
                  <a16:creationId xmlns:a16="http://schemas.microsoft.com/office/drawing/2014/main" id="{7384A88C-B946-68F1-D57A-8ECE14D2D1C8}"/>
                </a:ext>
              </a:extLst>
            </p:cNvPr>
            <p:cNvCxnSpPr/>
            <p:nvPr/>
          </p:nvCxnSpPr>
          <p:spPr>
            <a:xfrm flipH="1">
              <a:off x="2120256" y="3792521"/>
              <a:ext cx="2273073" cy="1434030"/>
            </a:xfrm>
            <a:prstGeom prst="straightConnector1">
              <a:avLst/>
            </a:prstGeom>
            <a:ln w="28575">
              <a:solidFill>
                <a:srgbClr val="36A52D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9" name="Bildobjekt 78">
            <a:extLst>
              <a:ext uri="{FF2B5EF4-FFF2-40B4-BE49-F238E27FC236}">
                <a16:creationId xmlns:a16="http://schemas.microsoft.com/office/drawing/2014/main" id="{58B8663E-90C7-7236-A5B9-0F368F61E5A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767" b="94700" l="6714" r="94346">
                        <a14:foregroundMark x1="60424" y1="44876" x2="49470" y2="51943"/>
                        <a14:foregroundMark x1="79505" y1="56537" x2="77032" y2="16961"/>
                        <a14:foregroundMark x1="77032" y1="16961" x2="25795" y2="19788"/>
                        <a14:foregroundMark x1="25795" y1="19788" x2="14134" y2="64664"/>
                        <a14:foregroundMark x1="14134" y1="64664" x2="30389" y2="68551"/>
                        <a14:foregroundMark x1="26855" y1="63958" x2="26855" y2="63958"/>
                        <a14:foregroundMark x1="65018" y1="80212" x2="33216" y2="28269"/>
                        <a14:foregroundMark x1="33216" y1="28269" x2="19081" y2="21201"/>
                        <a14:foregroundMark x1="46996" y1="5654" x2="47350" y2="86219"/>
                        <a14:foregroundMark x1="47350" y1="86219" x2="74558" y2="32155"/>
                        <a14:foregroundMark x1="74558" y1="32155" x2="66873" y2="7959"/>
                        <a14:foregroundMark x1="84099" y1="28269" x2="84099" y2="62544"/>
                        <a14:foregroundMark x1="87633" y1="28269" x2="79152" y2="71731"/>
                        <a14:foregroundMark x1="79152" y1="71731" x2="34629" y2="67138"/>
                        <a14:foregroundMark x1="34629" y1="67138" x2="8834" y2="39576"/>
                        <a14:foregroundMark x1="8834" y1="39576" x2="9187" y2="37809"/>
                        <a14:foregroundMark x1="6714" y1="42403" x2="14488" y2="63958"/>
                        <a14:foregroundMark x1="90813" y1="35336" x2="90813" y2="69611"/>
                        <a14:foregroundMark x1="69611" y1="88693" x2="42009" y2="93385"/>
                        <a14:foregroundMark x1="31063" y1="88096" x2="27915" y2="81625"/>
                        <a14:foregroundMark x1="35218" y1="89517" x2="56184" y2="68551"/>
                        <a14:foregroundMark x1="93286" y1="39576" x2="94346" y2="53357"/>
                        <a14:backgroundMark x1="66078" y1="4594" x2="66078" y2="1060"/>
                        <a14:backgroundMark x1="75265" y1="5654" x2="61837" y2="2120"/>
                        <a14:backgroundMark x1="43816" y1="96820" x2="30389" y2="92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0622" y="2880905"/>
            <a:ext cx="1337355" cy="1264552"/>
          </a:xfrm>
          <a:prstGeom prst="rect">
            <a:avLst/>
          </a:prstGeom>
        </p:spPr>
      </p:pic>
      <p:sp>
        <p:nvSpPr>
          <p:cNvPr id="80" name="textruta 79">
            <a:extLst>
              <a:ext uri="{FF2B5EF4-FFF2-40B4-BE49-F238E27FC236}">
                <a16:creationId xmlns:a16="http://schemas.microsoft.com/office/drawing/2014/main" id="{64AE7F63-8EAA-1F2B-ADB6-25BC40FB0ED1}"/>
              </a:ext>
            </a:extLst>
          </p:cNvPr>
          <p:cNvSpPr txBox="1"/>
          <p:nvPr/>
        </p:nvSpPr>
        <p:spPr>
          <a:xfrm>
            <a:off x="7936082" y="6459013"/>
            <a:ext cx="3960672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sv-SE" sz="1400" dirty="0"/>
              <a:t>Pictures from bildstod.se and arasaac.org</a:t>
            </a:r>
          </a:p>
        </p:txBody>
      </p:sp>
    </p:spTree>
    <p:extLst>
      <p:ext uri="{BB962C8B-B14F-4D97-AF65-F5344CB8AC3E}">
        <p14:creationId xmlns:p14="http://schemas.microsoft.com/office/powerpoint/2010/main" val="3174981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9A6FEAF-3515-645A-382F-7C4082F7BC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Systems: Take home message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C1750F4-ED55-9FD3-99F3-0620F5251D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AAC systems must include a range of words that can be used in many communicative situations/functions throughout the day</a:t>
            </a:r>
          </a:p>
          <a:p>
            <a:r>
              <a:rPr lang="en-US" dirty="0"/>
              <a:t>Therefore: A simple AAC system does not make it simple!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FE52F9CE-42E8-514C-14DE-B187858FA424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dirty="0"/>
              <a:t>2025-06-13</a:t>
            </a: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55697C9B-C788-5262-F57D-350BBA58E0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2741" y="3779949"/>
            <a:ext cx="2626489" cy="2626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ruta 7">
            <a:extLst>
              <a:ext uri="{FF2B5EF4-FFF2-40B4-BE49-F238E27FC236}">
                <a16:creationId xmlns:a16="http://schemas.microsoft.com/office/drawing/2014/main" id="{FADECB69-6E3C-5944-858B-CBB59A0FB741}"/>
              </a:ext>
            </a:extLst>
          </p:cNvPr>
          <p:cNvSpPr txBox="1"/>
          <p:nvPr/>
        </p:nvSpPr>
        <p:spPr>
          <a:xfrm>
            <a:off x="7936082" y="6459013"/>
            <a:ext cx="3960672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sv-SE" sz="1400" dirty="0"/>
              <a:t>Picture by </a:t>
            </a:r>
            <a:r>
              <a:rPr lang="sv-SE" sz="1400" dirty="0" err="1"/>
              <a:t>ChatGPT</a:t>
            </a:r>
            <a:endParaRPr lang="sv-SE" sz="1400" dirty="0"/>
          </a:p>
        </p:txBody>
      </p:sp>
    </p:spTree>
    <p:extLst>
      <p:ext uri="{BB962C8B-B14F-4D97-AF65-F5344CB8AC3E}">
        <p14:creationId xmlns:p14="http://schemas.microsoft.com/office/powerpoint/2010/main" val="19638579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53EE2B2-C20D-4F28-A926-3B15828CA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Augmented input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77D4D7B7-BAB5-433C-8BA3-3F5B95D6FF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communication partner reinforces their own speech using AAC</a:t>
            </a:r>
          </a:p>
          <a:p>
            <a:r>
              <a:rPr lang="en-US" dirty="0"/>
              <a:t>May include pictures, speech-generating devices, and manual signs</a:t>
            </a:r>
            <a:br>
              <a:rPr lang="en-US" dirty="0"/>
            </a:b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To demonstrate that AAC can be used for communication </a:t>
            </a:r>
            <a:br>
              <a:rPr lang="en-US" dirty="0"/>
            </a:br>
            <a:r>
              <a:rPr lang="en-US" sz="1400" dirty="0"/>
              <a:t>(Biggs et al., 2018; </a:t>
            </a:r>
            <a:r>
              <a:rPr lang="en-US" sz="1400" dirty="0" err="1"/>
              <a:t>Romski</a:t>
            </a:r>
            <a:r>
              <a:rPr lang="en-US" sz="1400" dirty="0"/>
              <a:t> &amp; </a:t>
            </a:r>
            <a:r>
              <a:rPr lang="en-US" sz="1400" dirty="0" err="1"/>
              <a:t>Sevcik</a:t>
            </a:r>
            <a:r>
              <a:rPr lang="en-US" sz="1400" dirty="0"/>
              <a:t>, 1996)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To increase vocabulary</a:t>
            </a:r>
            <a:br>
              <a:rPr lang="en-US" dirty="0"/>
            </a:br>
            <a:r>
              <a:rPr lang="en-US" sz="1400" dirty="0"/>
              <a:t>(Allen et al., 2017; Biggs et al., 2018)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To reduce the gap between receptive and expressive communication modes</a:t>
            </a:r>
            <a:br>
              <a:rPr lang="en-US" dirty="0"/>
            </a:br>
            <a:r>
              <a:rPr lang="en-US" sz="1400" dirty="0"/>
              <a:t>(Smith &amp; Grove, 2003)</a:t>
            </a:r>
          </a:p>
        </p:txBody>
      </p:sp>
      <p:sp>
        <p:nvSpPr>
          <p:cNvPr id="9" name="Platshållare för datum 5">
            <a:extLst>
              <a:ext uri="{FF2B5EF4-FFF2-40B4-BE49-F238E27FC236}">
                <a16:creationId xmlns:a16="http://schemas.microsoft.com/office/drawing/2014/main" id="{C5F5E420-BAE3-0952-A929-25F65B87EAB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sv-SE" dirty="0"/>
              <a:t>2025-02-20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3EFB8BE-2B7B-CB89-6FA5-CBE24463A5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7333" l="893" r="95536">
                        <a14:foregroundMark x1="5804" y1="7556" x2="43304" y2="18222"/>
                        <a14:foregroundMark x1="43304" y1="18222" x2="72321" y2="15556"/>
                        <a14:foregroundMark x1="72321" y1="15556" x2="70089" y2="65333"/>
                        <a14:foregroundMark x1="70089" y1="65333" x2="39732" y2="72000"/>
                        <a14:foregroundMark x1="39732" y1="72000" x2="22321" y2="70667"/>
                        <a14:foregroundMark x1="22321" y1="70667" x2="14286" y2="53333"/>
                        <a14:foregroundMark x1="14286" y1="53333" x2="12946" y2="23111"/>
                        <a14:foregroundMark x1="12946" y1="23111" x2="36607" y2="36000"/>
                        <a14:foregroundMark x1="36607" y1="36000" x2="49107" y2="60889"/>
                        <a14:foregroundMark x1="49107" y1="60889" x2="49554" y2="17333"/>
                        <a14:foregroundMark x1="49554" y1="17333" x2="66518" y2="51111"/>
                        <a14:foregroundMark x1="66518" y1="51111" x2="66518" y2="51111"/>
                        <a14:foregroundMark x1="71429" y1="10222" x2="9375" y2="3556"/>
                        <a14:foregroundMark x1="9375" y1="3556" x2="8482" y2="60000"/>
                        <a14:foregroundMark x1="8482" y1="60000" x2="15625" y2="75556"/>
                        <a14:foregroundMark x1="15625" y1="75556" x2="19196" y2="66222"/>
                        <a14:foregroundMark x1="4018" y1="1333" x2="4464" y2="65333"/>
                        <a14:foregroundMark x1="4464" y1="65333" x2="19196" y2="77333"/>
                        <a14:foregroundMark x1="19196" y1="77333" x2="43304" y2="78222"/>
                        <a14:foregroundMark x1="43304" y1="78222" x2="67857" y2="76444"/>
                        <a14:foregroundMark x1="67857" y1="76444" x2="84821" y2="93333"/>
                        <a14:foregroundMark x1="84821" y1="93333" x2="91071" y2="75556"/>
                        <a14:foregroundMark x1="91071" y1="75556" x2="71875" y2="51111"/>
                        <a14:foregroundMark x1="71875" y1="51111" x2="71429" y2="7111"/>
                        <a14:foregroundMark x1="71429" y1="7111" x2="47321" y2="0"/>
                        <a14:foregroundMark x1="47321" y1="0" x2="14286" y2="889"/>
                        <a14:foregroundMark x1="14286" y1="889" x2="5357" y2="4000"/>
                        <a14:foregroundMark x1="4018" y1="2222" x2="893" y2="54667"/>
                        <a14:foregroundMark x1="893" y1="54667" x2="3571" y2="68889"/>
                        <a14:foregroundMark x1="22768" y1="70667" x2="54911" y2="73333"/>
                        <a14:foregroundMark x1="54911" y1="73333" x2="24107" y2="45333"/>
                        <a14:foregroundMark x1="24107" y1="45333" x2="22768" y2="40000"/>
                        <a14:foregroundMark x1="21875" y1="50222" x2="34821" y2="59111"/>
                        <a14:foregroundMark x1="34821" y1="59111" x2="34375" y2="73778"/>
                        <a14:foregroundMark x1="34375" y1="73778" x2="31250" y2="67556"/>
                        <a14:foregroundMark x1="20982" y1="57333" x2="22768" y2="53333"/>
                        <a14:foregroundMark x1="33036" y1="76000" x2="33036" y2="76000"/>
                        <a14:foregroundMark x1="90179" y1="94667" x2="90179" y2="94667"/>
                        <a14:foregroundMark x1="91518" y1="92444" x2="57143" y2="40444"/>
                        <a14:foregroundMark x1="57143" y1="40444" x2="57143" y2="40444"/>
                        <a14:foregroundMark x1="95982" y1="93778" x2="95982" y2="77333"/>
                        <a14:foregroundMark x1="95982" y1="77333" x2="81696" y2="64889"/>
                        <a14:foregroundMark x1="81696" y1="64889" x2="59821" y2="57778"/>
                        <a14:foregroundMark x1="59821" y1="57778" x2="50000" y2="41778"/>
                        <a14:foregroundMark x1="75893" y1="4889" x2="73661" y2="59111"/>
                        <a14:foregroundMark x1="75893" y1="4000" x2="64286" y2="0"/>
                        <a14:foregroundMark x1="62500" y1="53778" x2="62500" y2="53778"/>
                        <a14:foregroundMark x1="60714" y1="50222" x2="60714" y2="50222"/>
                        <a14:foregroundMark x1="74107" y1="77333" x2="74107" y2="77333"/>
                        <a14:foregroundMark x1="76786" y1="88444" x2="76786" y2="88444"/>
                        <a14:foregroundMark x1="64286" y1="79556" x2="69643" y2="83556"/>
                        <a14:foregroundMark x1="73661" y1="85778" x2="80357" y2="97333"/>
                        <a14:foregroundMark x1="76786" y1="77333" x2="76786" y2="77333"/>
                        <a14:foregroundMark x1="70982" y1="68000" x2="70982" y2="68000"/>
                        <a14:foregroundMark x1="90179" y1="65778" x2="90179" y2="65778"/>
                        <a14:foregroundMark x1="13839" y1="18222" x2="13839" y2="1822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69107" y="334509"/>
            <a:ext cx="1700402" cy="1707994"/>
          </a:xfrm>
          <a:prstGeom prst="rect">
            <a:avLst/>
          </a:prstGeom>
        </p:spPr>
      </p:pic>
      <p:sp>
        <p:nvSpPr>
          <p:cNvPr id="5" name="textruta 4">
            <a:extLst>
              <a:ext uri="{FF2B5EF4-FFF2-40B4-BE49-F238E27FC236}">
                <a16:creationId xmlns:a16="http://schemas.microsoft.com/office/drawing/2014/main" id="{714CF249-8687-7827-1942-6824709E6CEE}"/>
              </a:ext>
            </a:extLst>
          </p:cNvPr>
          <p:cNvSpPr txBox="1"/>
          <p:nvPr/>
        </p:nvSpPr>
        <p:spPr>
          <a:xfrm>
            <a:off x="7936082" y="6550453"/>
            <a:ext cx="3960672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sv-SE" sz="1400" dirty="0"/>
              <a:t>Picture: bildstod.se</a:t>
            </a:r>
          </a:p>
        </p:txBody>
      </p:sp>
    </p:spTree>
    <p:extLst>
      <p:ext uri="{BB962C8B-B14F-4D97-AF65-F5344CB8AC3E}">
        <p14:creationId xmlns:p14="http://schemas.microsoft.com/office/powerpoint/2010/main" val="2006535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tshållare för innehåll 3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47448" y="1792161"/>
            <a:ext cx="2695575" cy="2695575"/>
          </a:xfrm>
        </p:spPr>
      </p:pic>
      <p:grpSp>
        <p:nvGrpSpPr>
          <p:cNvPr id="5" name="Grupp 4">
            <a:extLst>
              <a:ext uri="{FF2B5EF4-FFF2-40B4-BE49-F238E27FC236}">
                <a16:creationId xmlns:a16="http://schemas.microsoft.com/office/drawing/2014/main" id="{CD6C674F-E4BF-3BF0-D683-898E8908C9A3}"/>
              </a:ext>
            </a:extLst>
          </p:cNvPr>
          <p:cNvGrpSpPr/>
          <p:nvPr/>
        </p:nvGrpSpPr>
        <p:grpSpPr>
          <a:xfrm>
            <a:off x="1574800" y="2082316"/>
            <a:ext cx="2904067" cy="1761067"/>
            <a:chOff x="1574800" y="2709333"/>
            <a:chExt cx="2904067" cy="1761067"/>
          </a:xfrm>
        </p:grpSpPr>
        <p:sp>
          <p:nvSpPr>
            <p:cNvPr id="8" name="Höger 7"/>
            <p:cNvSpPr/>
            <p:nvPr/>
          </p:nvSpPr>
          <p:spPr>
            <a:xfrm>
              <a:off x="1574800" y="2709333"/>
              <a:ext cx="2904067" cy="1761067"/>
            </a:xfrm>
            <a:prstGeom prst="rightArrow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textruta 8"/>
            <p:cNvSpPr txBox="1"/>
            <p:nvPr/>
          </p:nvSpPr>
          <p:spPr>
            <a:xfrm>
              <a:off x="1659467" y="3256799"/>
              <a:ext cx="231986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Speech</a:t>
              </a:r>
              <a:endParaRPr kumimoji="0" lang="sv-SE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upp 5">
            <a:extLst>
              <a:ext uri="{FF2B5EF4-FFF2-40B4-BE49-F238E27FC236}">
                <a16:creationId xmlns:a16="http://schemas.microsoft.com/office/drawing/2014/main" id="{7CA25F0B-57E8-545C-C224-AC6272C9BBA0}"/>
              </a:ext>
            </a:extLst>
          </p:cNvPr>
          <p:cNvGrpSpPr/>
          <p:nvPr/>
        </p:nvGrpSpPr>
        <p:grpSpPr>
          <a:xfrm>
            <a:off x="7711604" y="2082316"/>
            <a:ext cx="2904067" cy="1761067"/>
            <a:chOff x="7713133" y="2709333"/>
            <a:chExt cx="2904067" cy="1761067"/>
          </a:xfrm>
        </p:grpSpPr>
        <p:sp>
          <p:nvSpPr>
            <p:cNvPr id="13" name="Höger 12"/>
            <p:cNvSpPr/>
            <p:nvPr/>
          </p:nvSpPr>
          <p:spPr>
            <a:xfrm>
              <a:off x="7713133" y="2709333"/>
              <a:ext cx="2904067" cy="1761067"/>
            </a:xfrm>
            <a:prstGeom prst="rightArrow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textruta 13"/>
            <p:cNvSpPr txBox="1"/>
            <p:nvPr/>
          </p:nvSpPr>
          <p:spPr>
            <a:xfrm>
              <a:off x="7797799" y="3256799"/>
              <a:ext cx="265551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Speech</a:t>
              </a:r>
              <a:endParaRPr kumimoji="0" lang="sv-SE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6" name="Rubrik 1"/>
          <p:cNvSpPr txBox="1">
            <a:spLocks/>
          </p:cNvSpPr>
          <p:nvPr/>
        </p:nvSpPr>
        <p:spPr>
          <a:xfrm>
            <a:off x="1490147" y="862656"/>
            <a:ext cx="2319867" cy="911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40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j-ea"/>
                <a:cs typeface="+mj-cs"/>
              </a:rPr>
              <a:t>Input</a:t>
            </a:r>
          </a:p>
        </p:txBody>
      </p:sp>
      <p:sp>
        <p:nvSpPr>
          <p:cNvPr id="11" name="Rubrik 1">
            <a:extLst>
              <a:ext uri="{FF2B5EF4-FFF2-40B4-BE49-F238E27FC236}">
                <a16:creationId xmlns:a16="http://schemas.microsoft.com/office/drawing/2014/main" id="{8117C4D7-B7AE-B5EA-652B-3D27A0427B56}"/>
              </a:ext>
            </a:extLst>
          </p:cNvPr>
          <p:cNvSpPr txBox="1">
            <a:spLocks/>
          </p:cNvSpPr>
          <p:nvPr/>
        </p:nvSpPr>
        <p:spPr>
          <a:xfrm>
            <a:off x="7626761" y="862656"/>
            <a:ext cx="2319867" cy="911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40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j-ea"/>
                <a:cs typeface="+mj-cs"/>
              </a:rPr>
              <a:t>Output</a:t>
            </a:r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9AA5FDA1-812D-F358-ED6D-137F55113F6F}"/>
              </a:ext>
            </a:extLst>
          </p:cNvPr>
          <p:cNvSpPr txBox="1"/>
          <p:nvPr/>
        </p:nvSpPr>
        <p:spPr>
          <a:xfrm>
            <a:off x="3979334" y="4825287"/>
            <a:ext cx="4446209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sv-SE" sz="4800" b="1" dirty="0" err="1"/>
              <a:t>Symmetry</a:t>
            </a:r>
            <a:endParaRPr lang="sv-SE" sz="4800" b="1" dirty="0"/>
          </a:p>
        </p:txBody>
      </p:sp>
      <p:pic>
        <p:nvPicPr>
          <p:cNvPr id="10" name="Platshållare för innehåll 3">
            <a:extLst>
              <a:ext uri="{FF2B5EF4-FFF2-40B4-BE49-F238E27FC236}">
                <a16:creationId xmlns:a16="http://schemas.microsoft.com/office/drawing/2014/main" id="{3D5DC69D-E185-9BE0-A05E-6034B223C0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47448" y="1792161"/>
            <a:ext cx="2695575" cy="2695575"/>
          </a:xfrm>
          <a:custGeom>
            <a:avLst/>
            <a:gdLst>
              <a:gd name="connsiteX0" fmla="*/ 0 w 4919133"/>
              <a:gd name="connsiteY0" fmla="*/ 0 h 3756990"/>
              <a:gd name="connsiteX1" fmla="*/ 4919133 w 4919133"/>
              <a:gd name="connsiteY1" fmla="*/ 0 h 3756990"/>
              <a:gd name="connsiteX2" fmla="*/ 4919133 w 4919133"/>
              <a:gd name="connsiteY2" fmla="*/ 3756990 h 3756990"/>
              <a:gd name="connsiteX3" fmla="*/ 0 w 4919133"/>
              <a:gd name="connsiteY3" fmla="*/ 3756990 h 3756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19133" h="3756990">
                <a:moveTo>
                  <a:pt x="0" y="0"/>
                </a:moveTo>
                <a:lnTo>
                  <a:pt x="4919133" y="0"/>
                </a:lnTo>
                <a:lnTo>
                  <a:pt x="4919133" y="3756990"/>
                </a:lnTo>
                <a:lnTo>
                  <a:pt x="0" y="3756990"/>
                </a:lnTo>
                <a:close/>
              </a:path>
            </a:pathLst>
          </a:custGeom>
        </p:spPr>
      </p:pic>
      <p:sp>
        <p:nvSpPr>
          <p:cNvPr id="3" name="textruta 2">
            <a:extLst>
              <a:ext uri="{FF2B5EF4-FFF2-40B4-BE49-F238E27FC236}">
                <a16:creationId xmlns:a16="http://schemas.microsoft.com/office/drawing/2014/main" id="{F48B7D1A-EAA9-B979-C14A-81B4D5AD8D23}"/>
              </a:ext>
            </a:extLst>
          </p:cNvPr>
          <p:cNvSpPr txBox="1"/>
          <p:nvPr/>
        </p:nvSpPr>
        <p:spPr>
          <a:xfrm>
            <a:off x="7936082" y="6550453"/>
            <a:ext cx="3960672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sv-SE" sz="1400" dirty="0"/>
              <a:t>Picture: bildstod.se</a:t>
            </a:r>
          </a:p>
        </p:txBody>
      </p:sp>
      <p:sp>
        <p:nvSpPr>
          <p:cNvPr id="7" name="Platshållare för datum 1">
            <a:extLst>
              <a:ext uri="{FF2B5EF4-FFF2-40B4-BE49-F238E27FC236}">
                <a16:creationId xmlns:a16="http://schemas.microsoft.com/office/drawing/2014/main" id="{F2AE1240-02A8-18B1-515A-4481E31367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901363" y="136525"/>
            <a:ext cx="908050" cy="141687"/>
          </a:xfrm>
        </p:spPr>
        <p:txBody>
          <a:bodyPr/>
          <a:lstStyle/>
          <a:p>
            <a:r>
              <a:rPr lang="sv-SE"/>
              <a:t>2024-11-18</a:t>
            </a:r>
          </a:p>
        </p:txBody>
      </p:sp>
    </p:spTree>
    <p:extLst>
      <p:ext uri="{BB962C8B-B14F-4D97-AF65-F5344CB8AC3E}">
        <p14:creationId xmlns:p14="http://schemas.microsoft.com/office/powerpoint/2010/main" val="286703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1" grpId="0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tshållare för innehåll 3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47448" y="1792161"/>
            <a:ext cx="2695575" cy="2695575"/>
          </a:xfrm>
        </p:spPr>
      </p:pic>
      <p:grpSp>
        <p:nvGrpSpPr>
          <p:cNvPr id="5" name="Grupp 4">
            <a:extLst>
              <a:ext uri="{FF2B5EF4-FFF2-40B4-BE49-F238E27FC236}">
                <a16:creationId xmlns:a16="http://schemas.microsoft.com/office/drawing/2014/main" id="{CD6C674F-E4BF-3BF0-D683-898E8908C9A3}"/>
              </a:ext>
            </a:extLst>
          </p:cNvPr>
          <p:cNvGrpSpPr/>
          <p:nvPr/>
        </p:nvGrpSpPr>
        <p:grpSpPr>
          <a:xfrm>
            <a:off x="1574800" y="2082316"/>
            <a:ext cx="2904067" cy="1761067"/>
            <a:chOff x="1574800" y="2709333"/>
            <a:chExt cx="2904067" cy="1761067"/>
          </a:xfrm>
        </p:grpSpPr>
        <p:sp>
          <p:nvSpPr>
            <p:cNvPr id="8" name="Höger 7"/>
            <p:cNvSpPr/>
            <p:nvPr/>
          </p:nvSpPr>
          <p:spPr>
            <a:xfrm>
              <a:off x="1574800" y="2709333"/>
              <a:ext cx="2904067" cy="1761067"/>
            </a:xfrm>
            <a:prstGeom prst="rightArrow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textruta 8"/>
            <p:cNvSpPr txBox="1"/>
            <p:nvPr/>
          </p:nvSpPr>
          <p:spPr>
            <a:xfrm>
              <a:off x="1659467" y="3256799"/>
              <a:ext cx="231986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Speech</a:t>
              </a:r>
              <a:endParaRPr kumimoji="0" lang="sv-SE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upp 5">
            <a:extLst>
              <a:ext uri="{FF2B5EF4-FFF2-40B4-BE49-F238E27FC236}">
                <a16:creationId xmlns:a16="http://schemas.microsoft.com/office/drawing/2014/main" id="{7CA25F0B-57E8-545C-C224-AC6272C9BBA0}"/>
              </a:ext>
            </a:extLst>
          </p:cNvPr>
          <p:cNvGrpSpPr/>
          <p:nvPr/>
        </p:nvGrpSpPr>
        <p:grpSpPr>
          <a:xfrm>
            <a:off x="7711604" y="2082316"/>
            <a:ext cx="2904067" cy="1761067"/>
            <a:chOff x="7713133" y="2709333"/>
            <a:chExt cx="2904067" cy="1761067"/>
          </a:xfrm>
        </p:grpSpPr>
        <p:sp>
          <p:nvSpPr>
            <p:cNvPr id="13" name="Höger 12"/>
            <p:cNvSpPr/>
            <p:nvPr/>
          </p:nvSpPr>
          <p:spPr>
            <a:xfrm>
              <a:off x="7713133" y="2709333"/>
              <a:ext cx="2904067" cy="1761067"/>
            </a:xfrm>
            <a:prstGeom prst="rightArrow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textruta 13"/>
            <p:cNvSpPr txBox="1"/>
            <p:nvPr/>
          </p:nvSpPr>
          <p:spPr>
            <a:xfrm>
              <a:off x="7797799" y="3256799"/>
              <a:ext cx="265551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AAC</a:t>
              </a:r>
            </a:p>
          </p:txBody>
        </p:sp>
      </p:grpSp>
      <p:sp>
        <p:nvSpPr>
          <p:cNvPr id="16" name="Rubrik 1"/>
          <p:cNvSpPr txBox="1">
            <a:spLocks/>
          </p:cNvSpPr>
          <p:nvPr/>
        </p:nvSpPr>
        <p:spPr>
          <a:xfrm>
            <a:off x="1490147" y="862656"/>
            <a:ext cx="2319867" cy="911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40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j-ea"/>
                <a:cs typeface="+mj-cs"/>
              </a:rPr>
              <a:t>Input</a:t>
            </a:r>
          </a:p>
        </p:txBody>
      </p:sp>
      <p:sp>
        <p:nvSpPr>
          <p:cNvPr id="11" name="Rubrik 1">
            <a:extLst>
              <a:ext uri="{FF2B5EF4-FFF2-40B4-BE49-F238E27FC236}">
                <a16:creationId xmlns:a16="http://schemas.microsoft.com/office/drawing/2014/main" id="{8117C4D7-B7AE-B5EA-652B-3D27A0427B56}"/>
              </a:ext>
            </a:extLst>
          </p:cNvPr>
          <p:cNvSpPr txBox="1">
            <a:spLocks/>
          </p:cNvSpPr>
          <p:nvPr/>
        </p:nvSpPr>
        <p:spPr>
          <a:xfrm>
            <a:off x="7626761" y="862656"/>
            <a:ext cx="2319867" cy="911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40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j-ea"/>
                <a:cs typeface="+mj-cs"/>
              </a:rPr>
              <a:t>Output</a:t>
            </a:r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9AA5FDA1-812D-F358-ED6D-137F55113F6F}"/>
              </a:ext>
            </a:extLst>
          </p:cNvPr>
          <p:cNvSpPr txBox="1"/>
          <p:nvPr/>
        </p:nvSpPr>
        <p:spPr>
          <a:xfrm>
            <a:off x="3979334" y="4825287"/>
            <a:ext cx="4446209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sv-SE" sz="4800" b="1" dirty="0" err="1"/>
              <a:t>Asymmetry</a:t>
            </a:r>
            <a:endParaRPr lang="sv-SE" sz="4800" b="1" dirty="0"/>
          </a:p>
        </p:txBody>
      </p:sp>
      <p:pic>
        <p:nvPicPr>
          <p:cNvPr id="10" name="Platshållare för innehåll 3">
            <a:extLst>
              <a:ext uri="{FF2B5EF4-FFF2-40B4-BE49-F238E27FC236}">
                <a16:creationId xmlns:a16="http://schemas.microsoft.com/office/drawing/2014/main" id="{3D5DC69D-E185-9BE0-A05E-6034B223C0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34384" y="1674593"/>
            <a:ext cx="2703600" cy="2703600"/>
          </a:xfrm>
          <a:custGeom>
            <a:avLst/>
            <a:gdLst>
              <a:gd name="connsiteX0" fmla="*/ 0 w 4919133"/>
              <a:gd name="connsiteY0" fmla="*/ 0 h 3756990"/>
              <a:gd name="connsiteX1" fmla="*/ 4919133 w 4919133"/>
              <a:gd name="connsiteY1" fmla="*/ 0 h 3756990"/>
              <a:gd name="connsiteX2" fmla="*/ 4919133 w 4919133"/>
              <a:gd name="connsiteY2" fmla="*/ 3756990 h 3756990"/>
              <a:gd name="connsiteX3" fmla="*/ 0 w 4919133"/>
              <a:gd name="connsiteY3" fmla="*/ 3756990 h 3756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19133" h="3756990">
                <a:moveTo>
                  <a:pt x="0" y="0"/>
                </a:moveTo>
                <a:lnTo>
                  <a:pt x="4919133" y="0"/>
                </a:lnTo>
                <a:lnTo>
                  <a:pt x="4919133" y="3756990"/>
                </a:lnTo>
                <a:lnTo>
                  <a:pt x="0" y="3756990"/>
                </a:lnTo>
                <a:close/>
              </a:path>
            </a:pathLst>
          </a:custGeom>
        </p:spPr>
      </p:pic>
      <p:sp>
        <p:nvSpPr>
          <p:cNvPr id="7" name="Platshållare för datum 1">
            <a:extLst>
              <a:ext uri="{FF2B5EF4-FFF2-40B4-BE49-F238E27FC236}">
                <a16:creationId xmlns:a16="http://schemas.microsoft.com/office/drawing/2014/main" id="{5CE4F1CD-1D82-65AA-F701-B8667335A3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901363" y="136525"/>
            <a:ext cx="908050" cy="141687"/>
          </a:xfrm>
        </p:spPr>
        <p:txBody>
          <a:bodyPr/>
          <a:lstStyle/>
          <a:p>
            <a:r>
              <a:rPr lang="sv-SE"/>
              <a:t>2024-11-18</a:t>
            </a:r>
          </a:p>
        </p:txBody>
      </p:sp>
      <p:sp>
        <p:nvSpPr>
          <p:cNvPr id="12" name="textruta 11">
            <a:extLst>
              <a:ext uri="{FF2B5EF4-FFF2-40B4-BE49-F238E27FC236}">
                <a16:creationId xmlns:a16="http://schemas.microsoft.com/office/drawing/2014/main" id="{368131AC-F915-6FB2-1193-C30688B448FD}"/>
              </a:ext>
            </a:extLst>
          </p:cNvPr>
          <p:cNvSpPr txBox="1"/>
          <p:nvPr/>
        </p:nvSpPr>
        <p:spPr>
          <a:xfrm>
            <a:off x="7936082" y="6550453"/>
            <a:ext cx="3960672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sv-SE" sz="1400" dirty="0"/>
              <a:t>Picture: bildstod.se</a:t>
            </a:r>
          </a:p>
        </p:txBody>
      </p:sp>
    </p:spTree>
    <p:extLst>
      <p:ext uri="{BB962C8B-B14F-4D97-AF65-F5344CB8AC3E}">
        <p14:creationId xmlns:p14="http://schemas.microsoft.com/office/powerpoint/2010/main" val="3992042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1" grpId="0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tshållare för innehåll 3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47448" y="1792161"/>
            <a:ext cx="2695575" cy="2695575"/>
          </a:xfrm>
        </p:spPr>
      </p:pic>
      <p:grpSp>
        <p:nvGrpSpPr>
          <p:cNvPr id="5" name="Grupp 4">
            <a:extLst>
              <a:ext uri="{FF2B5EF4-FFF2-40B4-BE49-F238E27FC236}">
                <a16:creationId xmlns:a16="http://schemas.microsoft.com/office/drawing/2014/main" id="{CD6C674F-E4BF-3BF0-D683-898E8908C9A3}"/>
              </a:ext>
            </a:extLst>
          </p:cNvPr>
          <p:cNvGrpSpPr/>
          <p:nvPr/>
        </p:nvGrpSpPr>
        <p:grpSpPr>
          <a:xfrm>
            <a:off x="1574800" y="2082316"/>
            <a:ext cx="2904067" cy="1761067"/>
            <a:chOff x="1574800" y="2709333"/>
            <a:chExt cx="2904067" cy="1761067"/>
          </a:xfrm>
        </p:grpSpPr>
        <p:sp>
          <p:nvSpPr>
            <p:cNvPr id="8" name="Höger 7"/>
            <p:cNvSpPr/>
            <p:nvPr/>
          </p:nvSpPr>
          <p:spPr>
            <a:xfrm>
              <a:off x="1574800" y="2709333"/>
              <a:ext cx="2904067" cy="1761067"/>
            </a:xfrm>
            <a:prstGeom prst="rightArrow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textruta 8"/>
            <p:cNvSpPr txBox="1"/>
            <p:nvPr/>
          </p:nvSpPr>
          <p:spPr>
            <a:xfrm>
              <a:off x="1583267" y="3256799"/>
              <a:ext cx="28194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AAC + </a:t>
              </a:r>
              <a:r>
                <a:rPr kumimoji="0" lang="sv-SE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Speech</a:t>
              </a:r>
              <a:endParaRPr kumimoji="0" lang="sv-SE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upp 5">
            <a:extLst>
              <a:ext uri="{FF2B5EF4-FFF2-40B4-BE49-F238E27FC236}">
                <a16:creationId xmlns:a16="http://schemas.microsoft.com/office/drawing/2014/main" id="{7CA25F0B-57E8-545C-C224-AC6272C9BBA0}"/>
              </a:ext>
            </a:extLst>
          </p:cNvPr>
          <p:cNvGrpSpPr/>
          <p:nvPr/>
        </p:nvGrpSpPr>
        <p:grpSpPr>
          <a:xfrm>
            <a:off x="7711604" y="2082316"/>
            <a:ext cx="2904067" cy="1761067"/>
            <a:chOff x="7713133" y="2709333"/>
            <a:chExt cx="2904067" cy="1761067"/>
          </a:xfrm>
        </p:grpSpPr>
        <p:sp>
          <p:nvSpPr>
            <p:cNvPr id="13" name="Höger 12"/>
            <p:cNvSpPr/>
            <p:nvPr/>
          </p:nvSpPr>
          <p:spPr>
            <a:xfrm>
              <a:off x="7713133" y="2709333"/>
              <a:ext cx="2904067" cy="1761067"/>
            </a:xfrm>
            <a:prstGeom prst="rightArrow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textruta 13"/>
            <p:cNvSpPr txBox="1"/>
            <p:nvPr/>
          </p:nvSpPr>
          <p:spPr>
            <a:xfrm>
              <a:off x="7797799" y="3256799"/>
              <a:ext cx="265551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AAC</a:t>
              </a:r>
            </a:p>
          </p:txBody>
        </p:sp>
      </p:grpSp>
      <p:sp>
        <p:nvSpPr>
          <p:cNvPr id="16" name="Rubrik 1"/>
          <p:cNvSpPr txBox="1">
            <a:spLocks/>
          </p:cNvSpPr>
          <p:nvPr/>
        </p:nvSpPr>
        <p:spPr>
          <a:xfrm>
            <a:off x="1490147" y="862656"/>
            <a:ext cx="2319867" cy="911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40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j-ea"/>
                <a:cs typeface="+mj-cs"/>
              </a:rPr>
              <a:t>Input</a:t>
            </a:r>
          </a:p>
        </p:txBody>
      </p:sp>
      <p:sp>
        <p:nvSpPr>
          <p:cNvPr id="11" name="Rubrik 1">
            <a:extLst>
              <a:ext uri="{FF2B5EF4-FFF2-40B4-BE49-F238E27FC236}">
                <a16:creationId xmlns:a16="http://schemas.microsoft.com/office/drawing/2014/main" id="{8117C4D7-B7AE-B5EA-652B-3D27A0427B56}"/>
              </a:ext>
            </a:extLst>
          </p:cNvPr>
          <p:cNvSpPr txBox="1">
            <a:spLocks/>
          </p:cNvSpPr>
          <p:nvPr/>
        </p:nvSpPr>
        <p:spPr>
          <a:xfrm>
            <a:off x="7626761" y="862656"/>
            <a:ext cx="2319867" cy="911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40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j-ea"/>
                <a:cs typeface="+mj-cs"/>
              </a:rPr>
              <a:t>Output</a:t>
            </a:r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9AA5FDA1-812D-F358-ED6D-137F55113F6F}"/>
              </a:ext>
            </a:extLst>
          </p:cNvPr>
          <p:cNvSpPr txBox="1"/>
          <p:nvPr/>
        </p:nvSpPr>
        <p:spPr>
          <a:xfrm>
            <a:off x="3979334" y="4825287"/>
            <a:ext cx="4446209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sv-SE" sz="4800" b="1" dirty="0" err="1"/>
              <a:t>Symmetry</a:t>
            </a:r>
            <a:endParaRPr lang="sv-SE" sz="4800" b="1" dirty="0"/>
          </a:p>
        </p:txBody>
      </p:sp>
      <p:pic>
        <p:nvPicPr>
          <p:cNvPr id="10" name="Platshållare för innehåll 3">
            <a:extLst>
              <a:ext uri="{FF2B5EF4-FFF2-40B4-BE49-F238E27FC236}">
                <a16:creationId xmlns:a16="http://schemas.microsoft.com/office/drawing/2014/main" id="{3D5DC69D-E185-9BE0-A05E-6034B223C0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47448" y="1700720"/>
            <a:ext cx="2695575" cy="2695575"/>
          </a:xfrm>
          <a:custGeom>
            <a:avLst/>
            <a:gdLst>
              <a:gd name="connsiteX0" fmla="*/ 0 w 4919133"/>
              <a:gd name="connsiteY0" fmla="*/ 0 h 3756990"/>
              <a:gd name="connsiteX1" fmla="*/ 4919133 w 4919133"/>
              <a:gd name="connsiteY1" fmla="*/ 0 h 3756990"/>
              <a:gd name="connsiteX2" fmla="*/ 4919133 w 4919133"/>
              <a:gd name="connsiteY2" fmla="*/ 3756990 h 3756990"/>
              <a:gd name="connsiteX3" fmla="*/ 0 w 4919133"/>
              <a:gd name="connsiteY3" fmla="*/ 3756990 h 3756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19133" h="3756990">
                <a:moveTo>
                  <a:pt x="0" y="0"/>
                </a:moveTo>
                <a:lnTo>
                  <a:pt x="4919133" y="0"/>
                </a:lnTo>
                <a:lnTo>
                  <a:pt x="4919133" y="3756990"/>
                </a:lnTo>
                <a:lnTo>
                  <a:pt x="0" y="3756990"/>
                </a:lnTo>
                <a:close/>
              </a:path>
            </a:pathLst>
          </a:custGeom>
        </p:spPr>
      </p:pic>
      <p:sp>
        <p:nvSpPr>
          <p:cNvPr id="7" name="Platshållare för datum 1">
            <a:extLst>
              <a:ext uri="{FF2B5EF4-FFF2-40B4-BE49-F238E27FC236}">
                <a16:creationId xmlns:a16="http://schemas.microsoft.com/office/drawing/2014/main" id="{DCBA2521-11A9-E477-F62B-F7D1E09498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901363" y="136525"/>
            <a:ext cx="908050" cy="141687"/>
          </a:xfrm>
        </p:spPr>
        <p:txBody>
          <a:bodyPr/>
          <a:lstStyle/>
          <a:p>
            <a:r>
              <a:rPr lang="sv-SE"/>
              <a:t>2024-11-18</a:t>
            </a:r>
          </a:p>
        </p:txBody>
      </p:sp>
      <p:sp>
        <p:nvSpPr>
          <p:cNvPr id="12" name="textruta 11">
            <a:extLst>
              <a:ext uri="{FF2B5EF4-FFF2-40B4-BE49-F238E27FC236}">
                <a16:creationId xmlns:a16="http://schemas.microsoft.com/office/drawing/2014/main" id="{D0BCB728-B6D2-4E17-ABF2-93310E39E53E}"/>
              </a:ext>
            </a:extLst>
          </p:cNvPr>
          <p:cNvSpPr txBox="1"/>
          <p:nvPr/>
        </p:nvSpPr>
        <p:spPr>
          <a:xfrm>
            <a:off x="7936082" y="6550453"/>
            <a:ext cx="3960672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sv-SE" sz="1400" dirty="0"/>
              <a:t>Picture: bildstod.se</a:t>
            </a:r>
          </a:p>
        </p:txBody>
      </p:sp>
    </p:spTree>
    <p:extLst>
      <p:ext uri="{BB962C8B-B14F-4D97-AF65-F5344CB8AC3E}">
        <p14:creationId xmlns:p14="http://schemas.microsoft.com/office/powerpoint/2010/main" val="1066189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1" grpId="0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Responsive strategies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adult adapts to the child’s communicative level – without eliciting a response from the child</a:t>
            </a:r>
            <a:br>
              <a:rPr lang="en-US" dirty="0"/>
            </a:br>
            <a:r>
              <a:rPr lang="en-US" sz="1100" dirty="0"/>
              <a:t>(</a:t>
            </a:r>
            <a:r>
              <a:rPr lang="en-US" sz="1100" dirty="0" err="1"/>
              <a:t>Broberg</a:t>
            </a:r>
            <a:r>
              <a:rPr lang="en-US" sz="1100" dirty="0"/>
              <a:t> et al., 2012; Harwood, Kerri et al., 2002; Landry et al., 2006; Mahoney et al., 2006; Shalev &amp; </a:t>
            </a:r>
            <a:r>
              <a:rPr lang="en-US" sz="1100" dirty="0" err="1"/>
              <a:t>Hetzroni</a:t>
            </a:r>
            <a:r>
              <a:rPr lang="en-US" sz="1100" dirty="0"/>
              <a:t>, 2020)</a:t>
            </a:r>
          </a:p>
          <a:p>
            <a:endParaRPr lang="en-US" sz="1100" dirty="0"/>
          </a:p>
          <a:p>
            <a:pPr marL="0" indent="0">
              <a:buNone/>
            </a:pPr>
            <a:r>
              <a:rPr lang="en-US" dirty="0"/>
              <a:t>”To be like an owl” </a:t>
            </a:r>
            <a:r>
              <a:rPr lang="en-US" sz="1800" dirty="0"/>
              <a:t>(AKKtiv.se, 2025)</a:t>
            </a:r>
          </a:p>
          <a:p>
            <a:pPr marL="720725" lvl="1" indent="-457200">
              <a:buFont typeface="+mj-lt"/>
              <a:buAutoNum type="arabicPeriod"/>
            </a:pPr>
            <a:r>
              <a:rPr lang="en-US" dirty="0"/>
              <a:t>Observe &amp; Listen </a:t>
            </a:r>
          </a:p>
          <a:p>
            <a:pPr marL="720725" lvl="1" indent="-457200">
              <a:buFont typeface="+mj-lt"/>
              <a:buAutoNum type="arabicPeriod"/>
            </a:pPr>
            <a:r>
              <a:rPr lang="en-US" dirty="0"/>
              <a:t>Wait &amp; Expect </a:t>
            </a:r>
          </a:p>
          <a:p>
            <a:pPr marL="720725" lvl="1" indent="-457200">
              <a:buFont typeface="+mj-lt"/>
              <a:buAutoNum type="arabicPeriod"/>
            </a:pPr>
            <a:r>
              <a:rPr lang="en-US" dirty="0"/>
              <a:t>Interpret &amp; Respond</a:t>
            </a:r>
          </a:p>
        </p:txBody>
      </p:sp>
      <p:sp>
        <p:nvSpPr>
          <p:cNvPr id="6" name="Platshållare för datum 5">
            <a:extLst>
              <a:ext uri="{FF2B5EF4-FFF2-40B4-BE49-F238E27FC236}">
                <a16:creationId xmlns:a16="http://schemas.microsoft.com/office/drawing/2014/main" id="{799415CB-4D95-7140-4091-57FDBBFDFFB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sv-SE"/>
              <a:t>2025-02-20</a:t>
            </a:r>
          </a:p>
        </p:txBody>
      </p:sp>
      <p:pic>
        <p:nvPicPr>
          <p:cNvPr id="8" name="Platshållare för bild 7">
            <a:extLst>
              <a:ext uri="{FF2B5EF4-FFF2-40B4-BE49-F238E27FC236}">
                <a16:creationId xmlns:a16="http://schemas.microsoft.com/office/drawing/2014/main" id="{7FBECD3D-E9B5-7C07-8B4A-56E0A15851A8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3"/>
          <a:srcRect l="10181" r="10181"/>
          <a:stretch>
            <a:fillRect/>
          </a:stretch>
        </p:blipFill>
        <p:spPr>
          <a:xfrm>
            <a:off x="7527798" y="3534338"/>
            <a:ext cx="2119122" cy="2661708"/>
          </a:xfrm>
          <a:prstGeom prst="rect">
            <a:avLst/>
          </a:prstGeom>
        </p:spPr>
      </p:pic>
      <p:sp>
        <p:nvSpPr>
          <p:cNvPr id="4" name="textruta 3">
            <a:extLst>
              <a:ext uri="{FF2B5EF4-FFF2-40B4-BE49-F238E27FC236}">
                <a16:creationId xmlns:a16="http://schemas.microsoft.com/office/drawing/2014/main" id="{063DC4D4-B5E2-2404-9261-384D785A6D27}"/>
              </a:ext>
            </a:extLst>
          </p:cNvPr>
          <p:cNvSpPr txBox="1"/>
          <p:nvPr/>
        </p:nvSpPr>
        <p:spPr>
          <a:xfrm>
            <a:off x="7936082" y="6550453"/>
            <a:ext cx="3960672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sv-SE" sz="1400" dirty="0"/>
              <a:t>Picture: bildstod.se</a:t>
            </a:r>
          </a:p>
        </p:txBody>
      </p:sp>
    </p:spTree>
    <p:extLst>
      <p:ext uri="{BB962C8B-B14F-4D97-AF65-F5344CB8AC3E}">
        <p14:creationId xmlns:p14="http://schemas.microsoft.com/office/powerpoint/2010/main" val="38203029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Environmental Milieu Teaching (EMT)</a:t>
            </a:r>
          </a:p>
        </p:txBody>
      </p:sp>
      <p:sp>
        <p:nvSpPr>
          <p:cNvPr id="12" name="Platshållare för innehåll 1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dirty="0"/>
              <a:t>The adult embeds language strategies within everyday interactions </a:t>
            </a:r>
            <a:br>
              <a:rPr lang="en-US" sz="1800" dirty="0"/>
            </a:br>
            <a:r>
              <a:rPr lang="da-DK" sz="1400" dirty="0"/>
              <a:t>(Kaiser et al., 1993; Kaiser &amp; Wright, 2013)</a:t>
            </a:r>
            <a:endParaRPr lang="en-US" sz="1100" dirty="0"/>
          </a:p>
          <a:p>
            <a:endParaRPr lang="en-US" sz="1800" dirty="0"/>
          </a:p>
          <a:p>
            <a:r>
              <a:rPr lang="en-US" sz="1800" dirty="0"/>
              <a:t>Responsive strategies</a:t>
            </a:r>
          </a:p>
          <a:p>
            <a:r>
              <a:rPr lang="en-US" sz="1800" dirty="0" err="1"/>
              <a:t>Mand</a:t>
            </a:r>
            <a:r>
              <a:rPr lang="en-US" sz="1800" dirty="0"/>
              <a:t>-model – prompts or asks a question, then models the target if needed</a:t>
            </a:r>
          </a:p>
          <a:p>
            <a:r>
              <a:rPr lang="en-US" sz="1800" dirty="0"/>
              <a:t>Be cunning as a fox “foxing” </a:t>
            </a:r>
            <a:r>
              <a:rPr lang="en-US" sz="1600" dirty="0"/>
              <a:t>(AKKtiv.se, 2025)</a:t>
            </a:r>
          </a:p>
          <a:p>
            <a:pPr marL="606425" lvl="1" indent="-342900">
              <a:buFont typeface="+mj-lt"/>
              <a:buAutoNum type="arabicPeriod"/>
            </a:pPr>
            <a:r>
              <a:rPr lang="en-US" sz="1600" dirty="0"/>
              <a:t>Arrange a situation that you think the child will react to. </a:t>
            </a:r>
          </a:p>
          <a:p>
            <a:pPr marL="606425" lvl="1" indent="-342900">
              <a:buFont typeface="+mj-lt"/>
              <a:buAutoNum type="arabicPeriod"/>
            </a:pPr>
            <a:r>
              <a:rPr lang="en-US" sz="1600" dirty="0"/>
              <a:t>Wait &amp; Expect </a:t>
            </a:r>
          </a:p>
          <a:p>
            <a:pPr marL="606425" lvl="1" indent="-342900">
              <a:buFont typeface="+mj-lt"/>
              <a:buAutoNum type="arabicPeriod"/>
            </a:pPr>
            <a:r>
              <a:rPr lang="en-US" sz="1600" dirty="0"/>
              <a:t>Interpret &amp; Respond</a:t>
            </a:r>
          </a:p>
        </p:txBody>
      </p:sp>
      <p:sp>
        <p:nvSpPr>
          <p:cNvPr id="4" name="Platshållare för datum 5">
            <a:extLst>
              <a:ext uri="{FF2B5EF4-FFF2-40B4-BE49-F238E27FC236}">
                <a16:creationId xmlns:a16="http://schemas.microsoft.com/office/drawing/2014/main" id="{454524AA-029C-A19F-B63C-DE3315A20A2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sv-SE"/>
              <a:t>2025-02-20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233011ED-847A-4E63-8E0C-376E03C483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713" y="3341452"/>
            <a:ext cx="3960175" cy="3960175"/>
          </a:xfrm>
          <a:prstGeom prst="rect">
            <a:avLst/>
          </a:prstGeom>
        </p:spPr>
      </p:pic>
      <p:sp>
        <p:nvSpPr>
          <p:cNvPr id="3" name="textruta 2">
            <a:extLst>
              <a:ext uri="{FF2B5EF4-FFF2-40B4-BE49-F238E27FC236}">
                <a16:creationId xmlns:a16="http://schemas.microsoft.com/office/drawing/2014/main" id="{80007C0A-2A94-8046-F204-D752D6C3B6A1}"/>
              </a:ext>
            </a:extLst>
          </p:cNvPr>
          <p:cNvSpPr txBox="1"/>
          <p:nvPr/>
        </p:nvSpPr>
        <p:spPr>
          <a:xfrm>
            <a:off x="7936082" y="6550453"/>
            <a:ext cx="3960672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sv-SE" sz="1400" dirty="0"/>
              <a:t>Picture: bildstod.se</a:t>
            </a:r>
          </a:p>
        </p:txBody>
      </p:sp>
    </p:spTree>
    <p:extLst>
      <p:ext uri="{BB962C8B-B14F-4D97-AF65-F5344CB8AC3E}">
        <p14:creationId xmlns:p14="http://schemas.microsoft.com/office/powerpoint/2010/main" val="13390162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DD9174F-2A95-DDDB-6075-F173A6F653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AAC</a:t>
            </a:r>
            <a:br>
              <a:rPr lang="en-US" noProof="0" dirty="0"/>
            </a:br>
            <a:r>
              <a:rPr lang="en-US" noProof="0" dirty="0"/>
              <a:t>Augmentative and Alternative Communication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E7D66C78-405A-36D6-0EA3-82D3593582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noProof="0" dirty="0"/>
              <a:t>AAC includes systems, strategies, and tools that support or replace spoken or written communication for individuals with communication difficulties</a:t>
            </a:r>
          </a:p>
          <a:p>
            <a:pPr lvl="1"/>
            <a:r>
              <a:rPr lang="en-US" dirty="0"/>
              <a:t>Condensed version of the American Speech-Language-Hearing Association (ASHA) definition</a:t>
            </a:r>
          </a:p>
          <a:p>
            <a:r>
              <a:rPr lang="en-US" noProof="0" dirty="0"/>
              <a:t>Includes both expressive and receptive communication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A826DC29-910D-2A17-94DB-FD0320852C7C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sv-SE"/>
              <a:t>2025-06-13</a:t>
            </a:r>
          </a:p>
        </p:txBody>
      </p:sp>
    </p:spTree>
    <p:extLst>
      <p:ext uri="{BB962C8B-B14F-4D97-AF65-F5344CB8AC3E}">
        <p14:creationId xmlns:p14="http://schemas.microsoft.com/office/powerpoint/2010/main" val="22296146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B51ECCA-9E5D-D7D4-477C-543CCB994C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Provide access to communication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874E6053-7A12-65F7-279F-E95BAE6A7D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All the time—not just when the child is expected to respond</a:t>
            </a:r>
          </a:p>
          <a:p>
            <a:r>
              <a:rPr lang="en-US" dirty="0"/>
              <a:t>About everything—not just what we consider appropriate</a:t>
            </a:r>
          </a:p>
          <a:p>
            <a:r>
              <a:rPr lang="en-US" dirty="0"/>
              <a:t>Compare with speaking children:</a:t>
            </a:r>
          </a:p>
          <a:p>
            <a:pPr lvl="1"/>
            <a:r>
              <a:rPr lang="en-US" dirty="0"/>
              <a:t>They sometimes stay on topic and say what is expected, but also:</a:t>
            </a:r>
          </a:p>
          <a:p>
            <a:pPr lvl="1"/>
            <a:r>
              <a:rPr lang="en-US" dirty="0"/>
              <a:t>Take turns from others/respond to questions directed to someone else</a:t>
            </a:r>
          </a:p>
          <a:p>
            <a:pPr lvl="1"/>
            <a:r>
              <a:rPr lang="en-US" dirty="0"/>
              <a:t>Interrupt</a:t>
            </a:r>
          </a:p>
          <a:p>
            <a:pPr lvl="1"/>
            <a:r>
              <a:rPr lang="en-US" dirty="0"/>
              <a:t>Talk about things not on the agenda</a:t>
            </a:r>
          </a:p>
          <a:p>
            <a:pPr lvl="1"/>
            <a:r>
              <a:rPr lang="en-US" dirty="0"/>
              <a:t>Talk constantly/Go on and on about the same thing</a:t>
            </a:r>
          </a:p>
          <a:p>
            <a:pPr lvl="1"/>
            <a:r>
              <a:rPr lang="en-US" dirty="0"/>
              <a:t>Swear or use slang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8B102F45-DF9C-5EF3-187A-F7C1961690F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sv-SE"/>
              <a:t>2025-06-13</a:t>
            </a:r>
            <a:endParaRPr lang="sv-SE" dirty="0"/>
          </a:p>
        </p:txBody>
      </p:sp>
      <p:pic>
        <p:nvPicPr>
          <p:cNvPr id="1026" name="Picture 2" descr="logo">
            <a:extLst>
              <a:ext uri="{FF2B5EF4-FFF2-40B4-BE49-F238E27FC236}">
                <a16:creationId xmlns:a16="http://schemas.microsoft.com/office/drawing/2014/main" id="{512B14FD-B6D1-8B0A-1229-7A73EA159E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4963" y="4606213"/>
            <a:ext cx="2447925" cy="180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ruta 8">
            <a:extLst>
              <a:ext uri="{FF2B5EF4-FFF2-40B4-BE49-F238E27FC236}">
                <a16:creationId xmlns:a16="http://schemas.microsoft.com/office/drawing/2014/main" id="{142870B8-C931-7E9C-0364-866F7D4B6602}"/>
              </a:ext>
            </a:extLst>
          </p:cNvPr>
          <p:cNvSpPr txBox="1"/>
          <p:nvPr/>
        </p:nvSpPr>
        <p:spPr>
          <a:xfrm>
            <a:off x="5147035" y="6373681"/>
            <a:ext cx="681322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400" dirty="0"/>
              <a:t>Picture from </a:t>
            </a:r>
            <a:r>
              <a:rPr lang="sv-SE" sz="1400" dirty="0"/>
              <a:t>www.dimobi.org.ua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95906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5C4809A-95C1-BF09-DC53-0A18F0A855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Strategies: Take home message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EDB0B9B5-E8C7-298B-8652-79B8F4ABCB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Communication partners can make a huge difference!</a:t>
            </a:r>
          </a:p>
          <a:p>
            <a:r>
              <a:rPr lang="en-US" dirty="0"/>
              <a:t>Be a model </a:t>
            </a:r>
          </a:p>
          <a:p>
            <a:pPr lvl="1"/>
            <a:r>
              <a:rPr lang="en-US" dirty="0"/>
              <a:t>For multimodal communication modes</a:t>
            </a:r>
          </a:p>
          <a:p>
            <a:pPr lvl="1"/>
            <a:r>
              <a:rPr lang="en-US" dirty="0"/>
              <a:t>For multiple communication purposes throughout the day</a:t>
            </a:r>
          </a:p>
          <a:p>
            <a:pPr lvl="2"/>
            <a:r>
              <a:rPr lang="en-US" dirty="0"/>
              <a:t>NOT ONLY preplanned topics or lectures</a:t>
            </a:r>
          </a:p>
          <a:p>
            <a:pPr lvl="2"/>
            <a:r>
              <a:rPr lang="en-US" dirty="0"/>
              <a:t>During transitions, breaks and informal interactions too!</a:t>
            </a:r>
          </a:p>
          <a:p>
            <a:pPr lvl="1"/>
            <a:r>
              <a:rPr lang="en-US" dirty="0"/>
              <a:t>It’s ok to struggle – be a model for that too!</a:t>
            </a:r>
          </a:p>
          <a:p>
            <a:r>
              <a:rPr lang="en-US" dirty="0"/>
              <a:t>Expect communication</a:t>
            </a:r>
          </a:p>
          <a:p>
            <a:pPr marL="533400" lvl="2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FB54168-C12C-929B-7BE9-E2FED818EFDC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dirty="0"/>
              <a:t>2025-06-13</a:t>
            </a:r>
          </a:p>
        </p:txBody>
      </p:sp>
      <p:grpSp>
        <p:nvGrpSpPr>
          <p:cNvPr id="5" name="Grupp 4">
            <a:extLst>
              <a:ext uri="{FF2B5EF4-FFF2-40B4-BE49-F238E27FC236}">
                <a16:creationId xmlns:a16="http://schemas.microsoft.com/office/drawing/2014/main" id="{6C4E9592-02E4-B5EF-95F9-F305127F5B4A}"/>
              </a:ext>
            </a:extLst>
          </p:cNvPr>
          <p:cNvGrpSpPr/>
          <p:nvPr/>
        </p:nvGrpSpPr>
        <p:grpSpPr>
          <a:xfrm>
            <a:off x="8778240" y="2590405"/>
            <a:ext cx="3023195" cy="3113411"/>
            <a:chOff x="3709228" y="1047750"/>
            <a:chExt cx="4773543" cy="4762500"/>
          </a:xfrm>
        </p:grpSpPr>
        <p:pic>
          <p:nvPicPr>
            <p:cNvPr id="6" name="Bildobjekt 5">
              <a:extLst>
                <a:ext uri="{FF2B5EF4-FFF2-40B4-BE49-F238E27FC236}">
                  <a16:creationId xmlns:a16="http://schemas.microsoft.com/office/drawing/2014/main" id="{BD98E261-6D2F-C2B0-9E97-E4902A60BB4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714750" y="1047750"/>
              <a:ext cx="4762500" cy="4762500"/>
            </a:xfrm>
            <a:prstGeom prst="rect">
              <a:avLst/>
            </a:prstGeom>
          </p:spPr>
        </p:pic>
        <p:pic>
          <p:nvPicPr>
            <p:cNvPr id="7" name="Bildobjekt 6">
              <a:extLst>
                <a:ext uri="{FF2B5EF4-FFF2-40B4-BE49-F238E27FC236}">
                  <a16:creationId xmlns:a16="http://schemas.microsoft.com/office/drawing/2014/main" id="{9B3E5FB6-AB4F-CA19-3DFF-482C0822A2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1000" b="57600" l="1000" r="35000">
                          <a14:foregroundMark x1="27400" y1="31800" x2="17800" y2="31200"/>
                          <a14:foregroundMark x1="22400" y1="32200" x2="12600" y2="32400"/>
                          <a14:foregroundMark x1="12600" y1="32400" x2="12600" y2="44800"/>
                          <a14:foregroundMark x1="12600" y1="44800" x2="28400" y2="49000"/>
                          <a14:foregroundMark x1="28400" y1="49000" x2="33400" y2="40000"/>
                          <a14:foregroundMark x1="33400" y1="40000" x2="26800" y2="31400"/>
                          <a14:foregroundMark x1="31400" y1="50200" x2="28000" y2="50400"/>
                          <a14:foregroundMark x1="28000" y1="51600" x2="28000" y2="57200"/>
                          <a14:foregroundMark x1="28200" y1="56800" x2="34000" y2="56800"/>
                        </a14:backgroundRemoval>
                      </a14:imgEffect>
                    </a14:imgLayer>
                  </a14:imgProps>
                </a:ext>
              </a:extLst>
            </a:blip>
            <a:srcRect t="30580" r="65303" b="39311"/>
            <a:stretch/>
          </p:blipFill>
          <p:spPr>
            <a:xfrm>
              <a:off x="3709228" y="2504208"/>
              <a:ext cx="1652481" cy="1433947"/>
            </a:xfrm>
            <a:prstGeom prst="rect">
              <a:avLst/>
            </a:prstGeom>
          </p:spPr>
        </p:pic>
        <p:pic>
          <p:nvPicPr>
            <p:cNvPr id="8" name="Bildobjekt 7">
              <a:extLst>
                <a:ext uri="{FF2B5EF4-FFF2-40B4-BE49-F238E27FC236}">
                  <a16:creationId xmlns:a16="http://schemas.microsoft.com/office/drawing/2014/main" id="{98BDAFE4-2E8D-06D1-699D-50002D7981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8000" b="100000" l="65200" r="100000">
                          <a14:foregroundMark x1="74600" y1="45800" x2="74600" y2="45800"/>
                          <a14:foregroundMark x1="78200" y1="45600" x2="78200" y2="45600"/>
                          <a14:foregroundMark x1="73600" y1="42000" x2="73600" y2="42000"/>
                          <a14:foregroundMark x1="73000" y1="44400" x2="73000" y2="44400"/>
                          <a14:foregroundMark x1="76000" y1="50400" x2="76000" y2="50400"/>
                          <a14:foregroundMark x1="74800" y1="52200" x2="72400" y2="57600"/>
                          <a14:foregroundMark x1="69200" y1="45600" x2="66400" y2="91400"/>
                          <a14:foregroundMark x1="66400" y1="91000" x2="76200" y2="98400"/>
                          <a14:foregroundMark x1="76200" y1="98400" x2="95400" y2="95600"/>
                          <a14:foregroundMark x1="95400" y1="95200" x2="95600" y2="41400"/>
                          <a14:foregroundMark x1="95600" y1="41400" x2="74200" y2="38600"/>
                          <a14:foregroundMark x1="79800" y1="38800" x2="79800" y2="38800"/>
                          <a14:foregroundMark x1="81200" y1="38800" x2="81200" y2="38800"/>
                          <a14:foregroundMark x1="93200" y1="41000" x2="82400" y2="38200"/>
                          <a14:foregroundMark x1="74600" y1="39800" x2="74600" y2="39800"/>
                          <a14:foregroundMark x1="78200" y1="42000" x2="78200" y2="42000"/>
                          <a14:foregroundMark x1="83000" y1="50400" x2="80000" y2="41200"/>
                          <a14:foregroundMark x1="72200" y1="54000" x2="74200" y2="49800"/>
                        </a14:backgroundRemoval>
                      </a14:imgEffect>
                    </a14:imgLayer>
                  </a14:imgProps>
                </a:ext>
              </a:extLst>
            </a:blip>
            <a:srcRect l="65666" t="38218"/>
            <a:stretch/>
          </p:blipFill>
          <p:spPr>
            <a:xfrm>
              <a:off x="6847608" y="2867890"/>
              <a:ext cx="1635163" cy="2942359"/>
            </a:xfrm>
            <a:prstGeom prst="rect">
              <a:avLst/>
            </a:prstGeom>
          </p:spPr>
        </p:pic>
      </p:grpSp>
      <p:sp>
        <p:nvSpPr>
          <p:cNvPr id="9" name="textruta 8">
            <a:extLst>
              <a:ext uri="{FF2B5EF4-FFF2-40B4-BE49-F238E27FC236}">
                <a16:creationId xmlns:a16="http://schemas.microsoft.com/office/drawing/2014/main" id="{B4397258-A9E3-6A7A-0676-28E49BA39177}"/>
              </a:ext>
            </a:extLst>
          </p:cNvPr>
          <p:cNvSpPr txBox="1"/>
          <p:nvPr/>
        </p:nvSpPr>
        <p:spPr>
          <a:xfrm>
            <a:off x="5147035" y="6373681"/>
            <a:ext cx="681322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400" dirty="0"/>
              <a:t>Picture from arasaac.org</a:t>
            </a:r>
          </a:p>
        </p:txBody>
      </p:sp>
    </p:spTree>
    <p:extLst>
      <p:ext uri="{BB962C8B-B14F-4D97-AF65-F5344CB8AC3E}">
        <p14:creationId xmlns:p14="http://schemas.microsoft.com/office/powerpoint/2010/main" val="5234382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1C947F9-E2F3-7703-661C-F61FA041E3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Tools and access methods</a:t>
            </a:r>
          </a:p>
        </p:txBody>
      </p:sp>
      <p:sp>
        <p:nvSpPr>
          <p:cNvPr id="5" name="Platshållare för innehåll 4">
            <a:extLst>
              <a:ext uri="{FF2B5EF4-FFF2-40B4-BE49-F238E27FC236}">
                <a16:creationId xmlns:a16="http://schemas.microsoft.com/office/drawing/2014/main" id="{4CCE617B-732B-4465-0DA4-21F5FE622A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9112" y="2098800"/>
            <a:ext cx="9802252" cy="1046826"/>
          </a:xfrm>
        </p:spPr>
        <p:txBody>
          <a:bodyPr/>
          <a:lstStyle/>
          <a:p>
            <a:r>
              <a:rPr lang="en-US" dirty="0"/>
              <a:t>Usually, what people think AAC is</a:t>
            </a:r>
          </a:p>
          <a:p>
            <a:r>
              <a:rPr lang="en-US" dirty="0"/>
              <a:t>Examples:</a:t>
            </a:r>
          </a:p>
          <a:p>
            <a:endParaRPr lang="en-US" dirty="0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24C85D82-48B0-E5AB-6173-DE831D5434AD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sv-SE"/>
              <a:t>2025-06-13</a:t>
            </a:r>
          </a:p>
        </p:txBody>
      </p:sp>
      <p:pic>
        <p:nvPicPr>
          <p:cNvPr id="8" name="Platshållare för innehåll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44102"/>
            <a:ext cx="12192000" cy="4011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2952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>
            <a:extLst>
              <a:ext uri="{FF2B5EF4-FFF2-40B4-BE49-F238E27FC236}">
                <a16:creationId xmlns:a16="http://schemas.microsoft.com/office/drawing/2014/main" id="{54AF72CD-20D1-DBA8-8A54-655987B067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Tools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3A8052B7-7A7E-1E4F-6E3D-BE9C37C71A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9112" y="2098800"/>
            <a:ext cx="7176607" cy="3922588"/>
          </a:xfrm>
        </p:spPr>
        <p:txBody>
          <a:bodyPr/>
          <a:lstStyle/>
          <a:p>
            <a:r>
              <a:rPr lang="en-US" dirty="0"/>
              <a:t>Research consistently show that access to an AAC tool alone is not sufficient to support meaningful communication</a:t>
            </a:r>
          </a:p>
          <a:p>
            <a:pPr marL="0" indent="0">
              <a:buNone/>
            </a:pPr>
            <a:endParaRPr lang="en-US" dirty="0"/>
          </a:p>
          <a:p>
            <a:pPr lvl="1"/>
            <a:r>
              <a:rPr lang="en-US" dirty="0"/>
              <a:t>Access to a language system and large vocabulary throughout the day</a:t>
            </a:r>
          </a:p>
          <a:p>
            <a:pPr lvl="1"/>
            <a:r>
              <a:rPr lang="en-US" dirty="0"/>
              <a:t>Models that uses AAC to communicate </a:t>
            </a:r>
            <a:br>
              <a:rPr lang="en-US" dirty="0"/>
            </a:br>
            <a:r>
              <a:rPr lang="en-US" dirty="0"/>
              <a:t>(not only to inform!)</a:t>
            </a:r>
          </a:p>
          <a:p>
            <a:pPr lvl="1"/>
            <a:r>
              <a:rPr lang="en-US" dirty="0"/>
              <a:t>TIME – don’t give up! </a:t>
            </a:r>
          </a:p>
          <a:p>
            <a:endParaRPr lang="en-US" dirty="0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A88124AF-1F65-1488-8C14-53321A8E2292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dirty="0"/>
              <a:t>2025-06-13</a:t>
            </a:r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B1F62142-70BB-ADA9-66BD-3544958C18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719" y="1429500"/>
            <a:ext cx="4762500" cy="4762500"/>
          </a:xfrm>
          <a:prstGeom prst="rect">
            <a:avLst/>
          </a:prstGeom>
        </p:spPr>
      </p:pic>
      <p:sp>
        <p:nvSpPr>
          <p:cNvPr id="7" name="textruta 6">
            <a:extLst>
              <a:ext uri="{FF2B5EF4-FFF2-40B4-BE49-F238E27FC236}">
                <a16:creationId xmlns:a16="http://schemas.microsoft.com/office/drawing/2014/main" id="{D9497383-67CA-5A83-32D3-B504731EC860}"/>
              </a:ext>
            </a:extLst>
          </p:cNvPr>
          <p:cNvSpPr txBox="1"/>
          <p:nvPr/>
        </p:nvSpPr>
        <p:spPr>
          <a:xfrm>
            <a:off x="5147035" y="6373681"/>
            <a:ext cx="681322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400" dirty="0"/>
              <a:t>Picture from arasaac.org</a:t>
            </a:r>
          </a:p>
        </p:txBody>
      </p:sp>
    </p:spTree>
    <p:extLst>
      <p:ext uri="{BB962C8B-B14F-4D97-AF65-F5344CB8AC3E}">
        <p14:creationId xmlns:p14="http://schemas.microsoft.com/office/powerpoint/2010/main" val="425122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ubrik 6"/>
          <p:cNvSpPr>
            <a:spLocks noGrp="1"/>
          </p:cNvSpPr>
          <p:nvPr>
            <p:ph type="title"/>
          </p:nvPr>
        </p:nvSpPr>
        <p:spPr>
          <a:xfrm>
            <a:off x="1096621" y="666000"/>
            <a:ext cx="9802252" cy="1047750"/>
          </a:xfrm>
        </p:spPr>
        <p:txBody>
          <a:bodyPr/>
          <a:lstStyle/>
          <a:p>
            <a:r>
              <a:rPr lang="en-US"/>
              <a:t>Communication boards</a:t>
            </a:r>
          </a:p>
        </p:txBody>
      </p:sp>
      <p:sp>
        <p:nvSpPr>
          <p:cNvPr id="8" name="Platshållare för innehåll 7"/>
          <p:cNvSpPr>
            <a:spLocks noGrp="1"/>
          </p:cNvSpPr>
          <p:nvPr>
            <p:ph idx="1"/>
          </p:nvPr>
        </p:nvSpPr>
        <p:spPr>
          <a:xfrm>
            <a:off x="1099112" y="2098800"/>
            <a:ext cx="7416238" cy="3922588"/>
          </a:xfrm>
        </p:spPr>
        <p:txBody>
          <a:bodyPr/>
          <a:lstStyle/>
          <a:p>
            <a:r>
              <a:rPr lang="en-US" sz="1800" dirty="0"/>
              <a:t>Core boards/General boards (words that can be used in many situations)</a:t>
            </a:r>
          </a:p>
          <a:p>
            <a:r>
              <a:rPr lang="en-US" sz="1800" dirty="0"/>
              <a:t>Activity-specific boards (words tailored to specific activities)</a:t>
            </a:r>
          </a:p>
          <a:p>
            <a:r>
              <a:rPr lang="en-US" sz="1800" dirty="0"/>
              <a:t>Recommendation: Combination</a:t>
            </a:r>
          </a:p>
          <a:p>
            <a:endParaRPr lang="en-US" sz="1800" dirty="0"/>
          </a:p>
          <a:p>
            <a:pPr marL="0" indent="0">
              <a:buNone/>
            </a:pPr>
            <a:r>
              <a:rPr lang="en-US" sz="1800" dirty="0"/>
              <a:t>Strategies:</a:t>
            </a:r>
          </a:p>
          <a:p>
            <a:r>
              <a:rPr lang="en-US" sz="1800" dirty="0"/>
              <a:t>Always carry a core board with you</a:t>
            </a:r>
          </a:p>
          <a:p>
            <a:r>
              <a:rPr lang="en-US" sz="1800" dirty="0"/>
              <a:t>Place activity-specific boards within reach for the intended activity </a:t>
            </a:r>
          </a:p>
          <a:p>
            <a:r>
              <a:rPr lang="en-US" sz="1800" dirty="0"/>
              <a:t>Use the boards yourself! </a:t>
            </a:r>
          </a:p>
          <a:p>
            <a:endParaRPr lang="en-US" sz="1800" dirty="0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4"/>
          </p:nvPr>
        </p:nvSpPr>
        <p:spPr>
          <a:xfrm>
            <a:off x="10901364" y="136525"/>
            <a:ext cx="900071" cy="141687"/>
          </a:xfrm>
        </p:spPr>
        <p:txBody>
          <a:bodyPr/>
          <a:lstStyle/>
          <a:p>
            <a:r>
              <a:rPr lang="en-US"/>
              <a:t>2022-11-29</a:t>
            </a:r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F216CF5D-6C7F-73EC-CE9E-E597DB1375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0298" y="1825509"/>
            <a:ext cx="3206981" cy="3206981"/>
          </a:xfrm>
          <a:prstGeom prst="rect">
            <a:avLst/>
          </a:prstGeom>
        </p:spPr>
      </p:pic>
      <p:sp>
        <p:nvSpPr>
          <p:cNvPr id="4" name="textruta 3">
            <a:extLst>
              <a:ext uri="{FF2B5EF4-FFF2-40B4-BE49-F238E27FC236}">
                <a16:creationId xmlns:a16="http://schemas.microsoft.com/office/drawing/2014/main" id="{A6985228-4BE0-97D5-10DE-93E94E895AF7}"/>
              </a:ext>
            </a:extLst>
          </p:cNvPr>
          <p:cNvSpPr txBox="1"/>
          <p:nvPr/>
        </p:nvSpPr>
        <p:spPr>
          <a:xfrm>
            <a:off x="5147035" y="6373681"/>
            <a:ext cx="681322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400" dirty="0"/>
              <a:t>Picture from arasaac.org</a:t>
            </a:r>
          </a:p>
        </p:txBody>
      </p:sp>
    </p:spTree>
    <p:extLst>
      <p:ext uri="{BB962C8B-B14F-4D97-AF65-F5344CB8AC3E}">
        <p14:creationId xmlns:p14="http://schemas.microsoft.com/office/powerpoint/2010/main" val="21604200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bildstod.se</a:t>
            </a:r>
            <a:endParaRPr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86ECEC30-CBB5-4FC5-369E-C138E54393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Download ready-made boards to edit/print</a:t>
            </a:r>
          </a:p>
          <a:p>
            <a:pPr lvl="1"/>
            <a:r>
              <a:rPr lang="en-US" dirty="0"/>
              <a:t>Search for “</a:t>
            </a:r>
            <a:r>
              <a:rPr lang="en-US" dirty="0" err="1"/>
              <a:t>Ukrainska</a:t>
            </a:r>
            <a:r>
              <a:rPr lang="en-US" dirty="0"/>
              <a:t>” – the Swedish word for Ukrainian </a:t>
            </a:r>
          </a:p>
          <a:p>
            <a:r>
              <a:rPr lang="en-US" dirty="0"/>
              <a:t>Create your own communication board for print</a:t>
            </a:r>
          </a:p>
          <a:p>
            <a:r>
              <a:rPr lang="en-US" dirty="0"/>
              <a:t>Its a Swedish free-of-charge online tool (the page can be automatically translated through google translate)</a:t>
            </a:r>
          </a:p>
          <a:p>
            <a:r>
              <a:rPr lang="en-US" dirty="0"/>
              <a:t>Pictures are searchable in English (and Swedish)</a:t>
            </a:r>
          </a:p>
          <a:p>
            <a:r>
              <a:rPr lang="en-US" dirty="0"/>
              <a:t>Ukrainian letters can be used in picture labels</a:t>
            </a:r>
          </a:p>
          <a:p>
            <a:endParaRPr lang="en-US" dirty="0"/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6" name="Bildzoom 5">
                <a:extLst>
                  <a:ext uri="{FF2B5EF4-FFF2-40B4-BE49-F238E27FC236}">
                    <a16:creationId xmlns:a16="http://schemas.microsoft.com/office/drawing/2014/main" id="{75C6AB69-BEE7-FB9E-29FE-A7C5C7B3252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69543185"/>
                  </p:ext>
                </p:extLst>
              </p:nvPr>
            </p:nvGraphicFramePr>
            <p:xfrm>
              <a:off x="7930587" y="182880"/>
              <a:ext cx="4013063" cy="2257348"/>
            </p:xfrm>
            <a:graphic>
              <a:graphicData uri="http://schemas.microsoft.com/office/powerpoint/2016/slidezoom">
                <pslz:sldZm>
                  <pslz:sldZmObj sldId="1428" cId="3869285366">
                    <pslz:zmPr id="{281952DE-1532-433A-8070-0E2F426CBF4D}" returnToParent="0" transitionDur="1000">
                      <p166:blipFill xmlns:p166="http://schemas.microsoft.com/office/powerpoint/2016/6/main">
                        <a:blip r:embed="rId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4013063" cy="2257348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6" name="Bildzoom 5">
                <a:extLst>
                  <a:ext uri="{FF2B5EF4-FFF2-40B4-BE49-F238E27FC236}">
                    <a16:creationId xmlns:a16="http://schemas.microsoft.com/office/drawing/2014/main" id="{75C6AB69-BEE7-FB9E-29FE-A7C5C7B3252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930587" y="182880"/>
                <a:ext cx="4013063" cy="2257348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024127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FFB6DB6-4BD1-4E1E-2209-118A5E14D6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F52A3731-BE83-3F20-1A9F-B1AFADA7E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01547EB4-053C-C6B7-650C-5AD863831F5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sv-SE"/>
              <a:t>2025-06-13</a:t>
            </a:r>
            <a:endParaRPr lang="sv-SE" dirty="0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4B5EC25D-124A-0870-913E-4AEA26991F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589" y="0"/>
            <a:ext cx="11463449" cy="6910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2853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518B909-A658-8F9A-AA7D-EF771CC7FC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resources – communication boards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D6FD78F0-7A00-A9B0-EF01-BD191EC979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>
                <a:hlinkClick r:id="rId2"/>
              </a:rPr>
              <a:t>https://ittybittyspeech.com/core-word-vocabulary-communication-board-translation-library/</a:t>
            </a:r>
            <a:endParaRPr lang="en-US" sz="2000" dirty="0"/>
          </a:p>
          <a:p>
            <a:r>
              <a:rPr lang="en-US" sz="2000" dirty="0">
                <a:hlinkClick r:id="rId3"/>
              </a:rPr>
              <a:t>https://www.tobiidynavox.com/pages/ukraine-refugee-communication-resources#s-d96ef7ac-8c33-41ff-9aaf-8549830bdf0e</a:t>
            </a:r>
            <a:endParaRPr lang="en-US" sz="2000" dirty="0"/>
          </a:p>
          <a:p>
            <a:r>
              <a:rPr lang="en-US" sz="2000" dirty="0">
                <a:hlinkClick r:id="rId4"/>
              </a:rPr>
              <a:t>https://www.widgit.com/products/health/refugee-support/index.htm#Ukrainian</a:t>
            </a:r>
            <a:endParaRPr lang="en-US" sz="2000" dirty="0"/>
          </a:p>
          <a:p>
            <a:r>
              <a:rPr lang="en-US" sz="2000" dirty="0">
                <a:hlinkClick r:id="rId5"/>
              </a:rPr>
              <a:t>https://thinksmartbox.com/news/ukrainian-communication-boards/</a:t>
            </a:r>
            <a:endParaRPr lang="en-US" sz="2000" dirty="0"/>
          </a:p>
          <a:p>
            <a:r>
              <a:rPr lang="en-US" sz="2000" dirty="0">
                <a:hlinkClick r:id="rId6"/>
              </a:rPr>
              <a:t>https://arasaac.org/</a:t>
            </a:r>
            <a:endParaRPr lang="en-US" sz="2000" dirty="0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4C569AE8-557A-EE97-99A6-2CF61C421E2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sv-SE"/>
              <a:t>2025-06-13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121317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Bunches</a:t>
            </a:r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2022-11-29</a:t>
            </a:r>
          </a:p>
        </p:txBody>
      </p:sp>
      <p:sp>
        <p:nvSpPr>
          <p:cNvPr id="11" name="Platshållare för innehåll 10">
            <a:extLst>
              <a:ext uri="{FF2B5EF4-FFF2-40B4-BE49-F238E27FC236}">
                <a16:creationId xmlns:a16="http://schemas.microsoft.com/office/drawing/2014/main" id="{2482CB67-DE76-E41C-A67F-C54F4517CB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3660" y="2098800"/>
            <a:ext cx="4477704" cy="3922588"/>
          </a:xfrm>
        </p:spPr>
        <p:txBody>
          <a:bodyPr/>
          <a:lstStyle/>
          <a:p>
            <a:r>
              <a:rPr lang="en-US" dirty="0"/>
              <a:t>A small set of communication boards</a:t>
            </a:r>
          </a:p>
          <a:p>
            <a:r>
              <a:rPr lang="en-US" dirty="0"/>
              <a:t>Retractable keychain</a:t>
            </a:r>
          </a:p>
          <a:p>
            <a:r>
              <a:rPr lang="en-US" dirty="0"/>
              <a:t>School staff carry these – for augmented input</a:t>
            </a:r>
          </a:p>
          <a:p>
            <a:r>
              <a:rPr lang="en-US" dirty="0"/>
              <a:t>Also available at bildstod.se</a:t>
            </a:r>
          </a:p>
        </p:txBody>
      </p:sp>
      <p:pic>
        <p:nvPicPr>
          <p:cNvPr id="12" name="Platshållare för innehåll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982321" y="2098675"/>
            <a:ext cx="5230284" cy="3922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7135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09D5A01-B3D1-947E-2C93-02672134FF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Speech-output technologies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D0B9AE2D-6CC3-D9E0-D2C0-A732C78A6C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Also called speech-generating-devices or high-tech AAC</a:t>
            </a:r>
          </a:p>
          <a:p>
            <a:r>
              <a:rPr lang="en-US" dirty="0"/>
              <a:t>Everything from simple speech-switches to computers and tablets</a:t>
            </a:r>
          </a:p>
          <a:p>
            <a:r>
              <a:rPr lang="en-US" dirty="0"/>
              <a:t>Apps with comprehensive communication vocabularies are expensive and often lack multilingual support</a:t>
            </a:r>
          </a:p>
          <a:p>
            <a:pPr lvl="1"/>
            <a:r>
              <a:rPr lang="en-US" dirty="0"/>
              <a:t>Grid 3/Grid for iPad </a:t>
            </a:r>
            <a:r>
              <a:rPr lang="en-US" dirty="0">
                <a:hlinkClick r:id="rId2"/>
              </a:rPr>
              <a:t>https://thinksmartbox.com/</a:t>
            </a:r>
            <a:endParaRPr lang="en-US" dirty="0"/>
          </a:p>
          <a:p>
            <a:pPr lvl="1"/>
            <a:r>
              <a:rPr lang="en-US" dirty="0"/>
              <a:t>TD snap </a:t>
            </a:r>
            <a:r>
              <a:rPr lang="en-US" dirty="0">
                <a:hlinkClick r:id="rId3"/>
              </a:rPr>
              <a:t>https://se.tobiidynavox.com/pages/td-snap</a:t>
            </a:r>
            <a:endParaRPr lang="en-US" dirty="0"/>
          </a:p>
          <a:p>
            <a:pPr lvl="1"/>
            <a:r>
              <a:rPr lang="en-US" dirty="0" err="1"/>
              <a:t>Avaz</a:t>
            </a:r>
            <a:r>
              <a:rPr lang="en-US" dirty="0"/>
              <a:t> </a:t>
            </a:r>
            <a:r>
              <a:rPr lang="en-US" dirty="0">
                <a:hlinkClick r:id="rId4"/>
              </a:rPr>
              <a:t>https://avazapp.com/products/avaz-aac-app/</a:t>
            </a:r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84937D10-F556-B68D-B298-23287CCB506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sv-SE"/>
              <a:t>2025-06-13</a:t>
            </a:r>
            <a:endParaRPr lang="sv-SE" dirty="0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E4895B24-495C-F611-05D9-F7DBAA7FC0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51411" y="207368"/>
            <a:ext cx="1629639" cy="1629639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555866F9-F53A-4F86-F6EB-E599200DCC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29608" y="803771"/>
            <a:ext cx="1875331" cy="1875331"/>
          </a:xfrm>
          <a:prstGeom prst="rect">
            <a:avLst/>
          </a:prstGeo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95F113D7-BE1D-2DD0-855C-7A6CE1D1C1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85617" y="3676228"/>
            <a:ext cx="2345160" cy="2345160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533B7041-E5DE-1381-45A8-BA3247B534D6}"/>
              </a:ext>
            </a:extLst>
          </p:cNvPr>
          <p:cNvSpPr/>
          <p:nvPr/>
        </p:nvSpPr>
        <p:spPr>
          <a:xfrm>
            <a:off x="6875680" y="6378751"/>
            <a:ext cx="518888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sv-SE" sz="1050" dirty="0"/>
              <a:t>Pictures</a:t>
            </a:r>
            <a:r>
              <a:rPr sz="1050" dirty="0"/>
              <a:t>: bildstod.se, arasaac.org</a:t>
            </a:r>
          </a:p>
        </p:txBody>
      </p:sp>
    </p:spTree>
    <p:extLst>
      <p:ext uri="{BB962C8B-B14F-4D97-AF65-F5344CB8AC3E}">
        <p14:creationId xmlns:p14="http://schemas.microsoft.com/office/powerpoint/2010/main" val="3923324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A480700B-EFF1-42B5-97B2-D9AE5558DF26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sv-SE"/>
              <a:t>2025-06-13</a:t>
            </a:r>
            <a:endParaRPr lang="sv-SE" dirty="0"/>
          </a:p>
        </p:txBody>
      </p:sp>
      <p:grpSp>
        <p:nvGrpSpPr>
          <p:cNvPr id="2" name="Grupp 1">
            <a:extLst>
              <a:ext uri="{FF2B5EF4-FFF2-40B4-BE49-F238E27FC236}">
                <a16:creationId xmlns:a16="http://schemas.microsoft.com/office/drawing/2014/main" id="{C030940C-8B63-AFC6-E9F8-46279815897D}"/>
              </a:ext>
            </a:extLst>
          </p:cNvPr>
          <p:cNvGrpSpPr/>
          <p:nvPr/>
        </p:nvGrpSpPr>
        <p:grpSpPr>
          <a:xfrm>
            <a:off x="760985" y="1731664"/>
            <a:ext cx="3369081" cy="3218831"/>
            <a:chOff x="760985" y="338292"/>
            <a:chExt cx="3369081" cy="3218831"/>
          </a:xfrm>
        </p:grpSpPr>
        <p:sp>
          <p:nvSpPr>
            <p:cNvPr id="5" name="Rektangel: rundade hörn 4">
              <a:extLst>
                <a:ext uri="{FF2B5EF4-FFF2-40B4-BE49-F238E27FC236}">
                  <a16:creationId xmlns:a16="http://schemas.microsoft.com/office/drawing/2014/main" id="{9131340F-8FA2-D7AD-4B9B-D50FBCCF270A}"/>
                </a:ext>
              </a:extLst>
            </p:cNvPr>
            <p:cNvSpPr/>
            <p:nvPr/>
          </p:nvSpPr>
          <p:spPr>
            <a:xfrm>
              <a:off x="760985" y="338292"/>
              <a:ext cx="3369081" cy="321883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sv-SE" sz="1400" dirty="0">
                  <a:solidFill>
                    <a:schemeClr val="tx1"/>
                  </a:solidFill>
                </a:rPr>
                <a:t>Systems</a:t>
              </a:r>
            </a:p>
          </p:txBody>
        </p:sp>
        <mc:AlternateContent xmlns:mc="http://schemas.openxmlformats.org/markup-compatibility/2006">
          <mc:Choice xmlns:psez="http://schemas.microsoft.com/office/powerpoint/2016/sectionzoom" Requires="psez">
            <p:graphicFrame>
              <p:nvGraphicFramePr>
                <p:cNvPr id="9" name="Avsnittszoom 8">
                  <a:extLst>
                    <a:ext uri="{FF2B5EF4-FFF2-40B4-BE49-F238E27FC236}">
                      <a16:creationId xmlns:a16="http://schemas.microsoft.com/office/drawing/2014/main" id="{3A2FB051-6F40-8CA6-5074-1B50D677EC82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3146600627"/>
                    </p:ext>
                  </p:extLst>
                </p:nvPr>
              </p:nvGraphicFramePr>
              <p:xfrm>
                <a:off x="1238816" y="537961"/>
                <a:ext cx="2413418" cy="2413418"/>
              </p:xfrm>
              <a:graphic>
                <a:graphicData uri="http://schemas.microsoft.com/office/powerpoint/2016/sectionzoom">
                  <psez:sectionZm>
                    <psez:sectionZmObj sectionId="{E1224174-9970-43E4-8E8D-9FEF0D014D5F}">
                      <psez:zmPr id="{45A4AC15-80DC-4B22-9D85-7670A64CE364}" imageType="cover" transitionDur="1000">
                        <p166:blipFill xmlns:p166="http://schemas.microsoft.com/office/powerpoint/2016/6/main">
                          <a:blip r:embed="rId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tretch>
                            <a:fillRect/>
                          </a:stretch>
                        </p166:blipFill>
                        <p166:spPr xmlns:p166="http://schemas.microsoft.com/office/powerpoint/2016/6/main">
                          <a:xfrm>
                            <a:off x="0" y="0"/>
                            <a:ext cx="2413418" cy="2413418"/>
                          </a:xfrm>
                          <a:prstGeom prst="rect">
                            <a:avLst/>
                          </a:prstGeom>
                          <a:ln w="3175">
                            <a:noFill/>
                          </a:ln>
                        </p166:spPr>
                      </psez:zmPr>
                    </psez:sectionZmObj>
                  </psez:sectionZm>
                </a:graphicData>
              </a:graphic>
            </p:graphicFrame>
          </mc:Choice>
          <mc:Fallback>
            <p:pic>
              <p:nvPicPr>
                <p:cNvPr id="9" name="Avsnittszoom 8">
                  <a:hlinkClick r:id="rId3" action="ppaction://hlinksldjump"/>
                  <a:extLst>
                    <a:ext uri="{FF2B5EF4-FFF2-40B4-BE49-F238E27FC236}">
                      <a16:creationId xmlns:a16="http://schemas.microsoft.com/office/drawing/2014/main" id="{3A2FB051-6F40-8CA6-5074-1B50D677EC82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38816" y="1931333"/>
                  <a:ext cx="2413418" cy="2413418"/>
                </a:xfrm>
                <a:prstGeom prst="rect">
                  <a:avLst/>
                </a:prstGeom>
                <a:ln w="3175">
                  <a:noFill/>
                </a:ln>
              </p:spPr>
            </p:pic>
          </mc:Fallback>
        </mc:AlternateContent>
      </p:grpSp>
      <p:sp>
        <p:nvSpPr>
          <p:cNvPr id="6" name="Rektangel: rundade hörn 5">
            <a:extLst>
              <a:ext uri="{FF2B5EF4-FFF2-40B4-BE49-F238E27FC236}">
                <a16:creationId xmlns:a16="http://schemas.microsoft.com/office/drawing/2014/main" id="{876F2EC6-83E1-5D71-3E02-7A3BAFE35198}"/>
              </a:ext>
            </a:extLst>
          </p:cNvPr>
          <p:cNvSpPr/>
          <p:nvPr/>
        </p:nvSpPr>
        <p:spPr>
          <a:xfrm>
            <a:off x="4411459" y="1731664"/>
            <a:ext cx="3369081" cy="3218831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Strategies</a:t>
            </a:r>
          </a:p>
        </p:txBody>
      </p:sp>
      <p:sp>
        <p:nvSpPr>
          <p:cNvPr id="7" name="Rektangel: rundade hörn 6">
            <a:extLst>
              <a:ext uri="{FF2B5EF4-FFF2-40B4-BE49-F238E27FC236}">
                <a16:creationId xmlns:a16="http://schemas.microsoft.com/office/drawing/2014/main" id="{C9BB5FEF-722F-3C98-5687-7408F89E6BAA}"/>
              </a:ext>
            </a:extLst>
          </p:cNvPr>
          <p:cNvSpPr/>
          <p:nvPr/>
        </p:nvSpPr>
        <p:spPr>
          <a:xfrm>
            <a:off x="8061934" y="1731664"/>
            <a:ext cx="3369081" cy="3218831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sv-SE" sz="1400" dirty="0">
                <a:solidFill>
                  <a:schemeClr val="tx1"/>
                </a:solidFill>
              </a:rPr>
              <a:t>Tools</a:t>
            </a:r>
          </a:p>
        </p:txBody>
      </p:sp>
      <mc:AlternateContent xmlns:mc="http://schemas.openxmlformats.org/markup-compatibility/2006">
        <mc:Choice xmlns:psez="http://schemas.microsoft.com/office/powerpoint/2016/sectionzoom" Requires="psez">
          <p:graphicFrame>
            <p:nvGraphicFramePr>
              <p:cNvPr id="12" name="Avsnittszoom 11">
                <a:extLst>
                  <a:ext uri="{FF2B5EF4-FFF2-40B4-BE49-F238E27FC236}">
                    <a16:creationId xmlns:a16="http://schemas.microsoft.com/office/drawing/2014/main" id="{A1C3C9B8-FCFB-F7AB-1412-600E7FE4072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94584235"/>
                  </p:ext>
                </p:extLst>
              </p:nvPr>
            </p:nvGraphicFramePr>
            <p:xfrm>
              <a:off x="4914731" y="1982214"/>
              <a:ext cx="2362537" cy="2362537"/>
            </p:xfrm>
            <a:graphic>
              <a:graphicData uri="http://schemas.microsoft.com/office/powerpoint/2016/sectionzoom">
                <psez:sectionZm>
                  <psez:sectionZmObj sectionId="{4CADEE41-5D76-41DC-A1EB-1F43E7CE014C}">
                    <psez:zmPr id="{A5765E31-4044-43EF-9818-82AE14262EBF}" imageType="cover" transitionDur="1000">
                      <p166:blipFill xmlns:p166="http://schemas.microsoft.com/office/powerpoint/2016/6/main"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362537" cy="2362537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ez:zmPr>
                  </psez:sectionZmObj>
                </psez:sectionZm>
              </a:graphicData>
            </a:graphic>
          </p:graphicFrame>
        </mc:Choice>
        <mc:Fallback>
          <p:pic>
            <p:nvPicPr>
              <p:cNvPr id="12" name="Avsnittszoom 11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A1C3C9B8-FCFB-F7AB-1412-600E7FE4072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14731" y="1982214"/>
                <a:ext cx="2362537" cy="2362537"/>
              </a:xfrm>
              <a:prstGeom prst="rect">
                <a:avLst/>
              </a:prstGeom>
              <a:ln w="3175">
                <a:noFill/>
              </a:ln>
            </p:spPr>
          </p:pic>
        </mc:Fallback>
      </mc:AlternateContent>
      <mc:AlternateContent xmlns:mc="http://schemas.openxmlformats.org/markup-compatibility/2006">
        <mc:Choice xmlns:psez="http://schemas.microsoft.com/office/powerpoint/2016/sectionzoom" Requires="psez">
          <p:graphicFrame>
            <p:nvGraphicFramePr>
              <p:cNvPr id="17" name="Avsnittszoom 16">
                <a:extLst>
                  <a:ext uri="{FF2B5EF4-FFF2-40B4-BE49-F238E27FC236}">
                    <a16:creationId xmlns:a16="http://schemas.microsoft.com/office/drawing/2014/main" id="{2D5DEAC6-6868-6964-B1BC-83D2753A208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571899432"/>
                  </p:ext>
                </p:extLst>
              </p:nvPr>
            </p:nvGraphicFramePr>
            <p:xfrm>
              <a:off x="8330164" y="2063575"/>
              <a:ext cx="2855479" cy="2258316"/>
            </p:xfrm>
            <a:graphic>
              <a:graphicData uri="http://schemas.microsoft.com/office/powerpoint/2016/sectionzoom">
                <psez:sectionZm>
                  <psez:sectionZmObj sectionId="{42E1E8B3-74FA-4544-B753-EBB3DC12C45B}">
                    <psez:zmPr id="{50505586-7AB8-4605-ADF4-B41789525922}" imageType="cover" transitionDur="1000">
                      <p166:blipFill xmlns:p166="http://schemas.microsoft.com/office/powerpoint/2016/6/main"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855479" cy="2258316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ez:zmPr>
                  </psez:sectionZmObj>
                </psez:sectionZm>
              </a:graphicData>
            </a:graphic>
          </p:graphicFrame>
        </mc:Choice>
        <mc:Fallback>
          <p:pic>
            <p:nvPicPr>
              <p:cNvPr id="17" name="Avsnittszoom 16">
                <a:hlinkClick r:id="rId7" action="ppaction://hlinksldjump"/>
                <a:extLst>
                  <a:ext uri="{FF2B5EF4-FFF2-40B4-BE49-F238E27FC236}">
                    <a16:creationId xmlns:a16="http://schemas.microsoft.com/office/drawing/2014/main" id="{2D5DEAC6-6868-6964-B1BC-83D2753A208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30164" y="2063575"/>
                <a:ext cx="2855479" cy="2258316"/>
              </a:xfrm>
              <a:prstGeom prst="rect">
                <a:avLst/>
              </a:prstGeom>
              <a:ln w="3175">
                <a:noFill/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3827735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2441D88-8B69-3B16-2B69-682E41B3A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Digital inclusion app and symbols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41265B1F-13D8-5227-C49B-FF704B619A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9112" y="2098800"/>
            <a:ext cx="5804608" cy="3922588"/>
          </a:xfrm>
        </p:spPr>
        <p:txBody>
          <a:bodyPr/>
          <a:lstStyle/>
          <a:p>
            <a:r>
              <a:rPr lang="en-US" dirty="0">
                <a:hlinkClick r:id="rId2"/>
              </a:rPr>
              <a:t>https://www.dimobi.org.ua/</a:t>
            </a:r>
            <a:endParaRPr lang="en-US" dirty="0"/>
          </a:p>
          <a:p>
            <a:r>
              <a:rPr lang="en-US" b="0" i="0" dirty="0">
                <a:solidFill>
                  <a:srgbClr val="111827"/>
                </a:solidFill>
                <a:effectLst/>
                <a:latin typeface="Arial" panose="020B0604020202020204" pitchFamily="34" charset="0"/>
              </a:rPr>
              <a:t>Huawei </a:t>
            </a:r>
            <a:r>
              <a:rPr lang="en-US" b="0" i="0" dirty="0" err="1">
                <a:solidFill>
                  <a:srgbClr val="111827"/>
                </a:solidFill>
                <a:effectLst/>
                <a:latin typeface="Arial" panose="020B0604020202020204" pitchFamily="34" charset="0"/>
              </a:rPr>
              <a:t>AppGallery</a:t>
            </a:r>
            <a:r>
              <a:rPr lang="en-US" dirty="0">
                <a:solidFill>
                  <a:srgbClr val="111827"/>
                </a:solidFill>
                <a:latin typeface="Arial" panose="020B0604020202020204" pitchFamily="34" charset="0"/>
              </a:rPr>
              <a:t>, </a:t>
            </a:r>
            <a:r>
              <a:rPr lang="en-US" b="0" i="0" dirty="0">
                <a:solidFill>
                  <a:srgbClr val="111827"/>
                </a:solidFill>
                <a:effectLst/>
                <a:latin typeface="Arial" panose="020B0604020202020204" pitchFamily="34" charset="0"/>
              </a:rPr>
              <a:t>AppStore, Google Play</a:t>
            </a:r>
          </a:p>
          <a:p>
            <a:r>
              <a:rPr lang="en-US" dirty="0">
                <a:solidFill>
                  <a:srgbClr val="111827"/>
                </a:solidFill>
                <a:latin typeface="Arial" panose="020B0604020202020204" pitchFamily="34" charset="0"/>
              </a:rPr>
              <a:t>Online version</a:t>
            </a:r>
          </a:p>
          <a:p>
            <a:r>
              <a:rPr lang="en-US" b="0" i="0" dirty="0">
                <a:solidFill>
                  <a:srgbClr val="111827"/>
                </a:solidFill>
                <a:effectLst/>
                <a:latin typeface="Arial" panose="020B0604020202020204" pitchFamily="34" charset="0"/>
              </a:rPr>
              <a:t>Free-to-use symbols</a:t>
            </a:r>
          </a:p>
          <a:p>
            <a:r>
              <a:rPr lang="en-US" dirty="0">
                <a:solidFill>
                  <a:srgbClr val="111827"/>
                </a:solidFill>
                <a:latin typeface="Arial" panose="020B0604020202020204" pitchFamily="34" charset="0"/>
              </a:rPr>
              <a:t>Speech synthesis</a:t>
            </a:r>
            <a:endParaRPr lang="en-US" b="0" i="0" dirty="0">
              <a:solidFill>
                <a:srgbClr val="111827"/>
              </a:solidFill>
              <a:effectLst/>
              <a:latin typeface="Arial" panose="020B0604020202020204" pitchFamily="34" charset="0"/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1DD37864-C555-8D59-33EC-64D4846589C6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sv-SE"/>
              <a:t>2025-06-13</a:t>
            </a:r>
            <a:endParaRPr lang="sv-SE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B3B2E0F-05D9-689F-2EA5-9D3D573671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15"/>
          <a:stretch/>
        </p:blipFill>
        <p:spPr bwMode="auto">
          <a:xfrm>
            <a:off x="7258050" y="1114136"/>
            <a:ext cx="4804728" cy="5259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ruta 4">
            <a:extLst>
              <a:ext uri="{FF2B5EF4-FFF2-40B4-BE49-F238E27FC236}">
                <a16:creationId xmlns:a16="http://schemas.microsoft.com/office/drawing/2014/main" id="{0E2AAE4C-209E-2BC6-F7C6-928904379695}"/>
              </a:ext>
            </a:extLst>
          </p:cNvPr>
          <p:cNvSpPr txBox="1"/>
          <p:nvPr/>
        </p:nvSpPr>
        <p:spPr>
          <a:xfrm>
            <a:off x="5147035" y="6373681"/>
            <a:ext cx="681322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sv-SE" sz="1400" dirty="0"/>
              <a:t>Illustration from www.dimobi.org.ua</a:t>
            </a:r>
          </a:p>
        </p:txBody>
      </p:sp>
    </p:spTree>
    <p:extLst>
      <p:ext uri="{BB962C8B-B14F-4D97-AF65-F5344CB8AC3E}">
        <p14:creationId xmlns:p14="http://schemas.microsoft.com/office/powerpoint/2010/main" val="33920108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F4591FA-8779-9F82-020C-A97F17C325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Spread the sign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7BED2A1D-6F01-F5CE-B7E8-471227D35E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hlinkClick r:id="rId2"/>
              </a:rPr>
              <a:t>https://www.spreadthesign.com/uk.ua</a:t>
            </a:r>
            <a:endParaRPr lang="en-US" dirty="0"/>
          </a:p>
          <a:p>
            <a:r>
              <a:rPr lang="en-US" b="0" i="0" dirty="0">
                <a:solidFill>
                  <a:srgbClr val="111827"/>
                </a:solidFill>
                <a:effectLst/>
                <a:latin typeface="Arial" panose="020B0604020202020204" pitchFamily="34" charset="0"/>
              </a:rPr>
              <a:t>AppStore, Google Play</a:t>
            </a:r>
          </a:p>
          <a:p>
            <a:r>
              <a:rPr lang="en-US" dirty="0">
                <a:solidFill>
                  <a:srgbClr val="111827"/>
                </a:solidFill>
                <a:latin typeface="Arial" panose="020B0604020202020204" pitchFamily="34" charset="0"/>
              </a:rPr>
              <a:t>Online version</a:t>
            </a:r>
          </a:p>
          <a:p>
            <a:r>
              <a:rPr lang="en-US" dirty="0">
                <a:solidFill>
                  <a:srgbClr val="111827"/>
                </a:solidFill>
                <a:latin typeface="Arial" panose="020B0604020202020204" pitchFamily="34" charset="0"/>
              </a:rPr>
              <a:t>Sign language dictionary (with videos)</a:t>
            </a:r>
          </a:p>
          <a:p>
            <a:r>
              <a:rPr lang="en-US" dirty="0">
                <a:solidFill>
                  <a:srgbClr val="111827"/>
                </a:solidFill>
                <a:latin typeface="Arial" panose="020B0604020202020204" pitchFamily="34" charset="0"/>
              </a:rPr>
              <a:t>Multiple languages, including Ukrainian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11D83F6-9A01-AE87-12FD-78488007DA7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sv-SE"/>
              <a:t>2025-06-13</a:t>
            </a:r>
            <a:endParaRPr lang="sv-SE" dirty="0"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4F7AE298-09DA-B6DA-3B90-516B9DF43F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9334" y="1130468"/>
            <a:ext cx="5626138" cy="4584532"/>
          </a:xfrm>
          <a:prstGeom prst="rect">
            <a:avLst/>
          </a:prstGeo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991129CD-E120-9BE6-8269-F5CA22CF32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5847" y="2143928"/>
            <a:ext cx="1841183" cy="1359642"/>
          </a:xfrm>
          <a:prstGeom prst="rect">
            <a:avLst/>
          </a:prstGeom>
        </p:spPr>
      </p:pic>
      <p:sp>
        <p:nvSpPr>
          <p:cNvPr id="10" name="textruta 9">
            <a:extLst>
              <a:ext uri="{FF2B5EF4-FFF2-40B4-BE49-F238E27FC236}">
                <a16:creationId xmlns:a16="http://schemas.microsoft.com/office/drawing/2014/main" id="{FABC5C43-4826-B142-6577-3C6A79D01BDF}"/>
              </a:ext>
            </a:extLst>
          </p:cNvPr>
          <p:cNvSpPr txBox="1"/>
          <p:nvPr/>
        </p:nvSpPr>
        <p:spPr>
          <a:xfrm>
            <a:off x="5307055" y="6373681"/>
            <a:ext cx="681322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sv-SE" sz="1200" dirty="0" err="1"/>
              <a:t>Screenshot</a:t>
            </a:r>
            <a:r>
              <a:rPr lang="sv-SE" sz="1200" dirty="0"/>
              <a:t> from </a:t>
            </a:r>
            <a:r>
              <a:rPr lang="en-US" sz="1200" dirty="0"/>
              <a:t>https://www.spreadthesign.com</a:t>
            </a:r>
            <a:endParaRPr lang="sv-SE" sz="1200" dirty="0"/>
          </a:p>
        </p:txBody>
      </p:sp>
    </p:spTree>
    <p:extLst>
      <p:ext uri="{BB962C8B-B14F-4D97-AF65-F5344CB8AC3E}">
        <p14:creationId xmlns:p14="http://schemas.microsoft.com/office/powerpoint/2010/main" val="11842073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Access methods </a:t>
            </a:r>
          </a:p>
        </p:txBody>
      </p:sp>
      <p:sp>
        <p:nvSpPr>
          <p:cNvPr id="2" name="Platshållare för innehåll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Not everyone can point with their fingers</a:t>
            </a:r>
          </a:p>
          <a:p>
            <a:r>
              <a:rPr lang="en-US" dirty="0"/>
              <a:t>There are plenty of access methods</a:t>
            </a:r>
          </a:p>
          <a:p>
            <a:pPr lvl="1"/>
            <a:r>
              <a:rPr lang="en-US" dirty="0"/>
              <a:t>Optimally, a professional specialized in body functions take part in the assessment (for example, occupational therapist or physiotherapist)</a:t>
            </a:r>
          </a:p>
        </p:txBody>
      </p:sp>
      <p:sp>
        <p:nvSpPr>
          <p:cNvPr id="12" name="Platshållare för datum 4">
            <a:extLst>
              <a:ext uri="{FF2B5EF4-FFF2-40B4-BE49-F238E27FC236}">
                <a16:creationId xmlns:a16="http://schemas.microsoft.com/office/drawing/2014/main" id="{9EEAE57E-B844-9B8F-A4C3-D50AAD9A084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dirty="0"/>
              <a:t>2025-04-08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EFA6B97A-76A6-A9E1-B602-14F4243DA0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7333" l="893" r="95536">
                        <a14:foregroundMark x1="5804" y1="7556" x2="43304" y2="18222"/>
                        <a14:foregroundMark x1="43304" y1="18222" x2="72321" y2="15556"/>
                        <a14:foregroundMark x1="72321" y1="15556" x2="70089" y2="65333"/>
                        <a14:foregroundMark x1="70089" y1="65333" x2="39732" y2="72000"/>
                        <a14:foregroundMark x1="39732" y1="72000" x2="22321" y2="70667"/>
                        <a14:foregroundMark x1="22321" y1="70667" x2="14286" y2="53333"/>
                        <a14:foregroundMark x1="14286" y1="53333" x2="12946" y2="23111"/>
                        <a14:foregroundMark x1="12946" y1="23111" x2="36607" y2="36000"/>
                        <a14:foregroundMark x1="36607" y1="36000" x2="49107" y2="60889"/>
                        <a14:foregroundMark x1="49107" y1="60889" x2="49554" y2="17333"/>
                        <a14:foregroundMark x1="49554" y1="17333" x2="66518" y2="51111"/>
                        <a14:foregroundMark x1="66518" y1="51111" x2="66518" y2="51111"/>
                        <a14:foregroundMark x1="71429" y1="10222" x2="9375" y2="3556"/>
                        <a14:foregroundMark x1="9375" y1="3556" x2="8482" y2="60000"/>
                        <a14:foregroundMark x1="8482" y1="60000" x2="15625" y2="75556"/>
                        <a14:foregroundMark x1="15625" y1="75556" x2="19196" y2="66222"/>
                        <a14:foregroundMark x1="4018" y1="1333" x2="4464" y2="65333"/>
                        <a14:foregroundMark x1="4464" y1="65333" x2="19196" y2="77333"/>
                        <a14:foregroundMark x1="19196" y1="77333" x2="43304" y2="78222"/>
                        <a14:foregroundMark x1="43304" y1="78222" x2="67857" y2="76444"/>
                        <a14:foregroundMark x1="67857" y1="76444" x2="84821" y2="93333"/>
                        <a14:foregroundMark x1="84821" y1="93333" x2="91071" y2="75556"/>
                        <a14:foregroundMark x1="91071" y1="75556" x2="71875" y2="51111"/>
                        <a14:foregroundMark x1="71875" y1="51111" x2="71429" y2="7111"/>
                        <a14:foregroundMark x1="71429" y1="7111" x2="47321" y2="0"/>
                        <a14:foregroundMark x1="47321" y1="0" x2="14286" y2="889"/>
                        <a14:foregroundMark x1="14286" y1="889" x2="5357" y2="4000"/>
                        <a14:foregroundMark x1="4018" y1="2222" x2="893" y2="54667"/>
                        <a14:foregroundMark x1="893" y1="54667" x2="3571" y2="68889"/>
                        <a14:foregroundMark x1="22768" y1="70667" x2="54911" y2="73333"/>
                        <a14:foregroundMark x1="54911" y1="73333" x2="24107" y2="45333"/>
                        <a14:foregroundMark x1="24107" y1="45333" x2="22768" y2="40000"/>
                        <a14:foregroundMark x1="21875" y1="50222" x2="34821" y2="59111"/>
                        <a14:foregroundMark x1="34821" y1="59111" x2="34375" y2="73778"/>
                        <a14:foregroundMark x1="34375" y1="73778" x2="31250" y2="67556"/>
                        <a14:foregroundMark x1="20982" y1="57333" x2="22768" y2="53333"/>
                        <a14:foregroundMark x1="33036" y1="76000" x2="33036" y2="76000"/>
                        <a14:foregroundMark x1="90179" y1="94667" x2="90179" y2="94667"/>
                        <a14:foregroundMark x1="91518" y1="92444" x2="57143" y2="40444"/>
                        <a14:foregroundMark x1="57143" y1="40444" x2="57143" y2="40444"/>
                        <a14:foregroundMark x1="95982" y1="93778" x2="95982" y2="77333"/>
                        <a14:foregroundMark x1="95982" y1="77333" x2="81696" y2="64889"/>
                        <a14:foregroundMark x1="81696" y1="64889" x2="59821" y2="57778"/>
                        <a14:foregroundMark x1="59821" y1="57778" x2="50000" y2="41778"/>
                        <a14:foregroundMark x1="75893" y1="4889" x2="73661" y2="59111"/>
                        <a14:foregroundMark x1="75893" y1="4000" x2="64286" y2="0"/>
                        <a14:foregroundMark x1="62500" y1="53778" x2="62500" y2="53778"/>
                        <a14:foregroundMark x1="60714" y1="50222" x2="60714" y2="50222"/>
                        <a14:foregroundMark x1="74107" y1="77333" x2="74107" y2="77333"/>
                        <a14:foregroundMark x1="76786" y1="88444" x2="76786" y2="88444"/>
                        <a14:foregroundMark x1="64286" y1="79556" x2="69643" y2="83556"/>
                        <a14:foregroundMark x1="73661" y1="85778" x2="80357" y2="97333"/>
                        <a14:foregroundMark x1="76786" y1="77333" x2="76786" y2="77333"/>
                        <a14:foregroundMark x1="70982" y1="68000" x2="70982" y2="68000"/>
                        <a14:foregroundMark x1="90179" y1="65778" x2="90179" y2="65778"/>
                        <a14:foregroundMark x1="13839" y1="18222" x2="13839" y2="1822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66103" y="384371"/>
            <a:ext cx="2489941" cy="2501058"/>
          </a:xfrm>
          <a:prstGeom prst="rect">
            <a:avLst/>
          </a:prstGeom>
        </p:spPr>
      </p:pic>
      <p:pic>
        <p:nvPicPr>
          <p:cNvPr id="10" name="Bildobjekt 9">
            <a:extLst>
              <a:ext uri="{FF2B5EF4-FFF2-40B4-BE49-F238E27FC236}">
                <a16:creationId xmlns:a16="http://schemas.microsoft.com/office/drawing/2014/main" id="{65877FCB-5CEB-E54B-84CA-23EA8A99CB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28610" y="3749040"/>
            <a:ext cx="3482463" cy="3482463"/>
          </a:xfrm>
          <a:prstGeom prst="rect">
            <a:avLst/>
          </a:prstGeom>
        </p:spPr>
      </p:pic>
      <p:pic>
        <p:nvPicPr>
          <p:cNvPr id="11" name="Bildobjekt 10">
            <a:extLst>
              <a:ext uri="{FF2B5EF4-FFF2-40B4-BE49-F238E27FC236}">
                <a16:creationId xmlns:a16="http://schemas.microsoft.com/office/drawing/2014/main" id="{D5C84A15-9E7D-AAD6-51EF-5CB151C673C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0" t="14130" r="2699" b="13942"/>
          <a:stretch/>
        </p:blipFill>
        <p:spPr>
          <a:xfrm>
            <a:off x="1096621" y="4132104"/>
            <a:ext cx="3242865" cy="2494872"/>
          </a:xfrm>
          <a:prstGeom prst="rect">
            <a:avLst/>
          </a:prstGeom>
        </p:spPr>
      </p:pic>
      <p:sp>
        <p:nvSpPr>
          <p:cNvPr id="16" name="Platshållare för sidfot 4">
            <a:extLst>
              <a:ext uri="{FF2B5EF4-FFF2-40B4-BE49-F238E27FC236}">
                <a16:creationId xmlns:a16="http://schemas.microsoft.com/office/drawing/2014/main" id="{316F0E10-EB4E-5823-9135-8CDDFBDF494E}"/>
              </a:ext>
            </a:extLst>
          </p:cNvPr>
          <p:cNvSpPr txBox="1">
            <a:spLocks/>
          </p:cNvSpPr>
          <p:nvPr/>
        </p:nvSpPr>
        <p:spPr>
          <a:xfrm>
            <a:off x="7684030" y="6485288"/>
            <a:ext cx="4125383" cy="141687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sv-SE"/>
            </a:defPPr>
            <a:lvl1pPr marL="0" algn="l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 dirty="0"/>
              <a:t>Pictures: bildstod.se</a:t>
            </a:r>
          </a:p>
        </p:txBody>
      </p:sp>
    </p:spTree>
    <p:extLst>
      <p:ext uri="{BB962C8B-B14F-4D97-AF65-F5344CB8AC3E}">
        <p14:creationId xmlns:p14="http://schemas.microsoft.com/office/powerpoint/2010/main" val="405658605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Eye </a:t>
            </a:r>
            <a:r>
              <a:rPr lang="sv-SE" dirty="0" err="1"/>
              <a:t>pointing</a:t>
            </a:r>
            <a:endParaRPr lang="sv-SE" dirty="0"/>
          </a:p>
        </p:txBody>
      </p:sp>
      <p:pic>
        <p:nvPicPr>
          <p:cNvPr id="6" name="cuwgD8YZD3k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748790" y="1360596"/>
            <a:ext cx="7749129" cy="4377264"/>
          </a:xfrm>
          <a:prstGeom prst="rect">
            <a:avLst/>
          </a:prstGeom>
        </p:spPr>
      </p:pic>
      <p:sp>
        <p:nvSpPr>
          <p:cNvPr id="2" name="Platshållare för datum 4">
            <a:extLst>
              <a:ext uri="{FF2B5EF4-FFF2-40B4-BE49-F238E27FC236}">
                <a16:creationId xmlns:a16="http://schemas.microsoft.com/office/drawing/2014/main" id="{4D873D09-6E70-1EC1-34E6-9895930ABFC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sv-SE"/>
              <a:t>2025-04-08</a:t>
            </a:r>
          </a:p>
        </p:txBody>
      </p:sp>
      <p:sp>
        <p:nvSpPr>
          <p:cNvPr id="7" name="Rektangel 6"/>
          <p:cNvSpPr/>
          <p:nvPr/>
        </p:nvSpPr>
        <p:spPr>
          <a:xfrm>
            <a:off x="4271780" y="6073275"/>
            <a:ext cx="6096000" cy="35900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v-SE" sz="1733"/>
              <a:t>https://www.youtube.com/watch?v=cuwgD8YZD3k</a:t>
            </a:r>
          </a:p>
        </p:txBody>
      </p:sp>
    </p:spTree>
    <p:extLst>
      <p:ext uri="{BB962C8B-B14F-4D97-AF65-F5344CB8AC3E}">
        <p14:creationId xmlns:p14="http://schemas.microsoft.com/office/powerpoint/2010/main" val="142797848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B3E6109-79A6-E431-3DCD-A151F84C8B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Auditory scanning</a:t>
            </a:r>
          </a:p>
        </p:txBody>
      </p:sp>
      <p:pic>
        <p:nvPicPr>
          <p:cNvPr id="5" name="Onlinemedia 4" title="Demonstration: partner assisted scanning with a communication book">
            <a:hlinkClick r:id="" action="ppaction://media"/>
            <a:extLst>
              <a:ext uri="{FF2B5EF4-FFF2-40B4-BE49-F238E27FC236}">
                <a16:creationId xmlns:a16="http://schemas.microsoft.com/office/drawing/2014/main" id="{B2929C82-C565-0092-9B4E-FDF18BECB09C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096963" y="1357313"/>
            <a:ext cx="7726362" cy="4365625"/>
          </a:xfrm>
          <a:prstGeom prst="rect">
            <a:avLst/>
          </a:prstGeom>
        </p:spPr>
      </p:pic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81DDE9C-9CE1-7F2F-D5DD-AF9C9AA972EC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sv-SE"/>
              <a:t>2025-04-08</a:t>
            </a:r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6A9790D1-7492-B73F-60DD-1BDC2CC6A51E}"/>
              </a:ext>
            </a:extLst>
          </p:cNvPr>
          <p:cNvSpPr txBox="1"/>
          <p:nvPr/>
        </p:nvSpPr>
        <p:spPr>
          <a:xfrm>
            <a:off x="2843213" y="5723619"/>
            <a:ext cx="60979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https://www.youtube.com/watch?v=3I9DOHtB8Oc</a:t>
            </a:r>
          </a:p>
        </p:txBody>
      </p:sp>
    </p:spTree>
    <p:extLst>
      <p:ext uri="{BB962C8B-B14F-4D97-AF65-F5344CB8AC3E}">
        <p14:creationId xmlns:p14="http://schemas.microsoft.com/office/powerpoint/2010/main" val="1939139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ubrik 7">
            <a:extLst>
              <a:ext uri="{FF2B5EF4-FFF2-40B4-BE49-F238E27FC236}">
                <a16:creationId xmlns:a16="http://schemas.microsoft.com/office/drawing/2014/main" id="{33C48186-D3D7-24CC-0CD2-32D24B3436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Tools: Take home message</a:t>
            </a:r>
          </a:p>
        </p:txBody>
      </p:sp>
      <p:sp>
        <p:nvSpPr>
          <p:cNvPr id="9" name="Platshållare för innehåll 8">
            <a:extLst>
              <a:ext uri="{FF2B5EF4-FFF2-40B4-BE49-F238E27FC236}">
                <a16:creationId xmlns:a16="http://schemas.microsoft.com/office/drawing/2014/main" id="{B8FABE58-610E-6F89-6DC5-F73843C930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There are no such thing as a “perfect solution” or “perfect match”</a:t>
            </a:r>
          </a:p>
          <a:p>
            <a:r>
              <a:rPr lang="en-US" dirty="0"/>
              <a:t>Focus on using the tools, not on designing/developing them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E8A0D231-63BA-6BFE-4D92-1EACAC18CCED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sv-SE"/>
              <a:t>2025-04-08</a:t>
            </a:r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5F066295-861D-FF4B-EF53-9DEE5C5E07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1072" y="3222857"/>
            <a:ext cx="3548496" cy="3548496"/>
          </a:xfrm>
          <a:prstGeom prst="rect">
            <a:avLst/>
          </a:prstGeom>
        </p:spPr>
      </p:pic>
      <p:sp>
        <p:nvSpPr>
          <p:cNvPr id="3" name="Platshållare för sidfot 4">
            <a:extLst>
              <a:ext uri="{FF2B5EF4-FFF2-40B4-BE49-F238E27FC236}">
                <a16:creationId xmlns:a16="http://schemas.microsoft.com/office/drawing/2014/main" id="{3ABA92BF-DA51-3DF8-6E74-AB4D4F129A52}"/>
              </a:ext>
            </a:extLst>
          </p:cNvPr>
          <p:cNvSpPr txBox="1">
            <a:spLocks/>
          </p:cNvSpPr>
          <p:nvPr/>
        </p:nvSpPr>
        <p:spPr>
          <a:xfrm>
            <a:off x="7684030" y="6485288"/>
            <a:ext cx="4125383" cy="141687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sv-SE"/>
            </a:defPPr>
            <a:lvl1pPr marL="0" algn="l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 dirty="0"/>
              <a:t>Pictures: bildstod.se</a:t>
            </a:r>
          </a:p>
        </p:txBody>
      </p:sp>
    </p:spTree>
    <p:extLst>
      <p:ext uri="{BB962C8B-B14F-4D97-AF65-F5344CB8AC3E}">
        <p14:creationId xmlns:p14="http://schemas.microsoft.com/office/powerpoint/2010/main" val="24156985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ubrik 6">
            <a:extLst>
              <a:ext uri="{FF2B5EF4-FFF2-40B4-BE49-F238E27FC236}">
                <a16:creationId xmlns:a16="http://schemas.microsoft.com/office/drawing/2014/main" id="{15E7BF0F-85E3-C1E4-A43B-445EC965FC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6621" y="666000"/>
            <a:ext cx="9802252" cy="1047750"/>
          </a:xfrm>
        </p:spPr>
        <p:txBody>
          <a:bodyPr/>
          <a:lstStyle/>
          <a:p>
            <a:r>
              <a:rPr lang="en-US" noProof="0" dirty="0"/>
              <a:t>AAC systems</a:t>
            </a:r>
          </a:p>
        </p:txBody>
      </p:sp>
      <p:sp>
        <p:nvSpPr>
          <p:cNvPr id="8" name="Platshållare för innehåll 7">
            <a:extLst>
              <a:ext uri="{FF2B5EF4-FFF2-40B4-BE49-F238E27FC236}">
                <a16:creationId xmlns:a16="http://schemas.microsoft.com/office/drawing/2014/main" id="{83E3B681-D4FC-10A1-4990-8621CE9D34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9112" y="2098800"/>
            <a:ext cx="6210446" cy="3922588"/>
          </a:xfrm>
        </p:spPr>
        <p:txBody>
          <a:bodyPr/>
          <a:lstStyle/>
          <a:p>
            <a:r>
              <a:rPr lang="en-US" dirty="0"/>
              <a:t>Provide a structure for vocabulary, grammar, and expression</a:t>
            </a:r>
            <a:endParaRPr lang="en-US" altLang="sv-SE" dirty="0"/>
          </a:p>
          <a:p>
            <a:r>
              <a:rPr lang="en-US" altLang="sv-SE" dirty="0"/>
              <a:t>Can be visual (pictures, objects), auditory (speech synthesis) gestural (manual signs), or tactile (objects, physical touch)</a:t>
            </a:r>
          </a:p>
          <a:p>
            <a:pPr marL="0" indent="0">
              <a:buNone/>
            </a:pPr>
            <a:endParaRPr lang="en-US" altLang="sv-SE" dirty="0"/>
          </a:p>
          <a:p>
            <a:endParaRPr lang="en-US" noProof="0" dirty="0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4725A56A-FD10-39B7-E1E0-9142412F5072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10901364" y="136525"/>
            <a:ext cx="900071" cy="141687"/>
          </a:xfrm>
        </p:spPr>
        <p:txBody>
          <a:bodyPr/>
          <a:lstStyle/>
          <a:p>
            <a:r>
              <a:rPr lang="en-US" dirty="0"/>
              <a:t>2025-06-13</a:t>
            </a:r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900271CA-24E4-4BC5-256C-FB03B79DD6D5}"/>
              </a:ext>
            </a:extLst>
          </p:cNvPr>
          <p:cNvSpPr txBox="1"/>
          <p:nvPr/>
        </p:nvSpPr>
        <p:spPr>
          <a:xfrm>
            <a:off x="5147035" y="6373681"/>
            <a:ext cx="681322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400" dirty="0"/>
              <a:t>Picture from arasaac.org</a:t>
            </a:r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0CEDE922-C402-885E-ED21-66F826712F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9618" y="1713750"/>
            <a:ext cx="3783330" cy="3783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8909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1557FB8-2031-1546-8D70-A6E568790E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Baby talk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871BBEEC-E75F-7DAB-AC5B-D9EA13CD6F75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sv-SE"/>
              <a:t>2025-06-13</a:t>
            </a:r>
            <a:endParaRPr lang="sv-SE" dirty="0"/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58944828-E71B-003D-1EE8-6B15EE2ED93F}"/>
              </a:ext>
            </a:extLst>
          </p:cNvPr>
          <p:cNvSpPr txBox="1"/>
          <p:nvPr/>
        </p:nvSpPr>
        <p:spPr>
          <a:xfrm>
            <a:off x="5147035" y="6373681"/>
            <a:ext cx="681322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400" dirty="0"/>
              <a:t>Photo from freepik.com</a:t>
            </a:r>
          </a:p>
        </p:txBody>
      </p:sp>
      <p:sp>
        <p:nvSpPr>
          <p:cNvPr id="14" name="Platshållare för innehåll 13">
            <a:extLst>
              <a:ext uri="{FF2B5EF4-FFF2-40B4-BE49-F238E27FC236}">
                <a16:creationId xmlns:a16="http://schemas.microsoft.com/office/drawing/2014/main" id="{6AEF69AC-1559-DE3B-1B0D-C26A5F6233BA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1096620" y="1896604"/>
            <a:ext cx="4995333" cy="4295396"/>
          </a:xfrm>
        </p:spPr>
        <p:txBody>
          <a:bodyPr/>
          <a:lstStyle/>
          <a:p>
            <a:r>
              <a:rPr lang="en-US" sz="1800" dirty="0"/>
              <a:t>We talk A LOT to babies immediately when they are born</a:t>
            </a:r>
          </a:p>
          <a:p>
            <a:r>
              <a:rPr lang="en-US" sz="1800" dirty="0"/>
              <a:t>We use many spoken words although we do not expect them to fully understand them or use them themselves</a:t>
            </a:r>
          </a:p>
          <a:p>
            <a:r>
              <a:rPr lang="en-US" sz="1800" dirty="0"/>
              <a:t>First words: after about a year of rich exposure</a:t>
            </a:r>
          </a:p>
          <a:p>
            <a:r>
              <a:rPr lang="en-US" sz="1800" dirty="0"/>
              <a:t>3-year-old: knows 1,000–3,000 words</a:t>
            </a:r>
          </a:p>
        </p:txBody>
      </p:sp>
      <p:pic>
        <p:nvPicPr>
          <p:cNvPr id="15" name="Platshållare för innehåll 5" descr="En bild som visar person, Människoansikte, klädsel, småbarn&#10;&#10;AI-genererat innehåll kan vara felaktigt.">
            <a:extLst>
              <a:ext uri="{FF2B5EF4-FFF2-40B4-BE49-F238E27FC236}">
                <a16:creationId xmlns:a16="http://schemas.microsoft.com/office/drawing/2014/main" id="{E35BCDA4-B3DC-5678-9293-C0960560B7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5714" y="1870200"/>
            <a:ext cx="5093126" cy="3394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6118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ubrik 13">
            <a:extLst>
              <a:ext uri="{FF2B5EF4-FFF2-40B4-BE49-F238E27FC236}">
                <a16:creationId xmlns:a16="http://schemas.microsoft.com/office/drawing/2014/main" id="{75D1D78F-B544-625D-3E30-E6BE728B9B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Intellectual disabilities (ID) and language/communication</a:t>
            </a:r>
          </a:p>
        </p:txBody>
      </p:sp>
      <p:sp>
        <p:nvSpPr>
          <p:cNvPr id="15" name="Platshållare för innehåll 14">
            <a:extLst>
              <a:ext uri="{FF2B5EF4-FFF2-40B4-BE49-F238E27FC236}">
                <a16:creationId xmlns:a16="http://schemas.microsoft.com/office/drawing/2014/main" id="{DC0A0B14-E245-AB7E-0472-3945E33FCD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Delayed overall development</a:t>
            </a:r>
          </a:p>
          <a:p>
            <a:r>
              <a:rPr lang="en-US" dirty="0"/>
              <a:t>Motor difficulties </a:t>
            </a:r>
          </a:p>
          <a:p>
            <a:r>
              <a:rPr lang="en-US" dirty="0"/>
              <a:t>Specific language disorders (in many genetic disorders)</a:t>
            </a:r>
          </a:p>
          <a:p>
            <a:r>
              <a:rPr lang="en-US" dirty="0"/>
              <a:t>Social interaction difficulties (for example in autism)</a:t>
            </a:r>
          </a:p>
          <a:p>
            <a:r>
              <a:rPr lang="en-US" dirty="0"/>
              <a:t>Impairment in body structures (for example cleft lip/palate)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DE75C3F4-4ADB-E6F7-E463-890BF6A31342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sv-SE"/>
              <a:t>2025-06-13</a:t>
            </a:r>
            <a:endParaRPr lang="sv-SE" dirty="0"/>
          </a:p>
        </p:txBody>
      </p:sp>
      <p:sp>
        <p:nvSpPr>
          <p:cNvPr id="18" name="textruta 17">
            <a:extLst>
              <a:ext uri="{FF2B5EF4-FFF2-40B4-BE49-F238E27FC236}">
                <a16:creationId xmlns:a16="http://schemas.microsoft.com/office/drawing/2014/main" id="{71A601A2-6266-3FCA-F36D-F4839E46DA45}"/>
              </a:ext>
            </a:extLst>
          </p:cNvPr>
          <p:cNvSpPr txBox="1"/>
          <p:nvPr/>
        </p:nvSpPr>
        <p:spPr>
          <a:xfrm>
            <a:off x="5147035" y="6373681"/>
            <a:ext cx="681322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400" dirty="0"/>
              <a:t>Picture from </a:t>
            </a:r>
            <a:r>
              <a:rPr lang="sv-SE" sz="1400" dirty="0"/>
              <a:t>www.dimobi.org.ua</a:t>
            </a:r>
            <a:endParaRPr lang="en-US" sz="1400" dirty="0"/>
          </a:p>
        </p:txBody>
      </p:sp>
      <p:pic>
        <p:nvPicPr>
          <p:cNvPr id="22" name="Picture 3" descr="logotyp">
            <a:extLst>
              <a:ext uri="{FF2B5EF4-FFF2-40B4-BE49-F238E27FC236}">
                <a16:creationId xmlns:a16="http://schemas.microsoft.com/office/drawing/2014/main" id="{E9FAD545-4EDB-D701-EDD2-83DEDDD24E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8708" y="517410"/>
            <a:ext cx="2280165" cy="2211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14550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75B1CC0-7C39-833B-8E65-DA5E9F6B14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AAC needs to be as rich as spoken language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6F212122-ABDD-0FE7-B50F-F07D0A68AB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Children with intellectual disability need </a:t>
            </a:r>
            <a:r>
              <a:rPr lang="en-US" i="1" dirty="0"/>
              <a:t>more</a:t>
            </a:r>
            <a:r>
              <a:rPr lang="en-US" dirty="0"/>
              <a:t>, not less, support to develop language</a:t>
            </a:r>
          </a:p>
          <a:p>
            <a:r>
              <a:rPr lang="en-US" dirty="0"/>
              <a:t>They require AAC systems that are equal to spoken language</a:t>
            </a:r>
          </a:p>
          <a:p>
            <a:r>
              <a:rPr lang="en-US" dirty="0"/>
              <a:t>Yet, we often think AAC is too difficult and provide narrow systems</a:t>
            </a:r>
          </a:p>
          <a:p>
            <a:r>
              <a:rPr lang="en-US" dirty="0"/>
              <a:t>We </a:t>
            </a:r>
            <a:r>
              <a:rPr lang="en-US" i="1" dirty="0"/>
              <a:t>mean</a:t>
            </a:r>
            <a:r>
              <a:rPr lang="en-US" dirty="0"/>
              <a:t> to help — but we end up reducing their opportunities to learn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D03A158C-2BE9-D3A6-52C1-B5EACF3F68A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sv-SE"/>
              <a:t>2025-06-13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0495324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Catch 22</a:t>
            </a:r>
          </a:p>
        </p:txBody>
      </p:sp>
      <p:graphicFrame>
        <p:nvGraphicFramePr>
          <p:cNvPr id="6" name="Platshållare för innehåll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22915607"/>
              </p:ext>
            </p:extLst>
          </p:nvPr>
        </p:nvGraphicFramePr>
        <p:xfrm>
          <a:off x="182880" y="894080"/>
          <a:ext cx="12273280" cy="46061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5006142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25FA296-05A5-F9D5-B086-14485DA80D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AAC systems needs to incorporate…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447FB902-445F-55CC-483D-1FF9085B09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9112" y="2098800"/>
            <a:ext cx="5951393" cy="3922588"/>
          </a:xfrm>
        </p:spPr>
        <p:txBody>
          <a:bodyPr/>
          <a:lstStyle/>
          <a:p>
            <a:r>
              <a:rPr lang="en-US" dirty="0"/>
              <a:t>The language the child already knows</a:t>
            </a:r>
          </a:p>
          <a:p>
            <a:r>
              <a:rPr lang="en-US" dirty="0"/>
              <a:t>The language the child may need to understand and use in the future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0AA89934-1C45-CD45-9D21-E6073B2BF62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dirty="0"/>
              <a:t>2025-06-13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F47BA4F8-DB06-9124-6BBE-FF83C9B231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0505" y="1383780"/>
            <a:ext cx="5221505" cy="4762500"/>
          </a:xfrm>
          <a:prstGeom prst="rect">
            <a:avLst/>
          </a:prstGeom>
        </p:spPr>
      </p:pic>
      <p:sp>
        <p:nvSpPr>
          <p:cNvPr id="7" name="textruta 6">
            <a:extLst>
              <a:ext uri="{FF2B5EF4-FFF2-40B4-BE49-F238E27FC236}">
                <a16:creationId xmlns:a16="http://schemas.microsoft.com/office/drawing/2014/main" id="{DD4041BE-1E84-E90F-E0A0-94065366CFB2}"/>
              </a:ext>
            </a:extLst>
          </p:cNvPr>
          <p:cNvSpPr txBox="1"/>
          <p:nvPr/>
        </p:nvSpPr>
        <p:spPr>
          <a:xfrm>
            <a:off x="5147035" y="6373681"/>
            <a:ext cx="681322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400" dirty="0"/>
              <a:t>Picture from arasaac.org</a:t>
            </a:r>
          </a:p>
        </p:txBody>
      </p:sp>
    </p:spTree>
    <p:extLst>
      <p:ext uri="{BB962C8B-B14F-4D97-AF65-F5344CB8AC3E}">
        <p14:creationId xmlns:p14="http://schemas.microsoft.com/office/powerpoint/2010/main" val="1378795115"/>
      </p:ext>
    </p:extLst>
  </p:cSld>
  <p:clrMapOvr>
    <a:masterClrMapping/>
  </p:clrMapOvr>
</p:sld>
</file>

<file path=ppt/theme/theme1.xml><?xml version="1.0" encoding="utf-8"?>
<a:theme xmlns:a="http://schemas.openxmlformats.org/drawingml/2006/main" name="VGR Hos blå-blå-ljusbrun">
  <a:themeElements>
    <a:clrScheme name="Anpassat 30">
      <a:dk1>
        <a:srgbClr val="000000"/>
      </a:dk1>
      <a:lt1>
        <a:srgbClr val="FFFFFF"/>
      </a:lt1>
      <a:dk2>
        <a:srgbClr val="000000"/>
      </a:dk2>
      <a:lt2>
        <a:srgbClr val="E7E1DF"/>
      </a:lt2>
      <a:accent1>
        <a:srgbClr val="005B89"/>
      </a:accent1>
      <a:accent2>
        <a:srgbClr val="1A9FB3"/>
      </a:accent2>
      <a:accent3>
        <a:srgbClr val="ED5F8C"/>
      </a:accent3>
      <a:accent4>
        <a:srgbClr val="A1887F"/>
      </a:accent4>
      <a:accent5>
        <a:srgbClr val="43A447"/>
      </a:accent5>
      <a:accent6>
        <a:srgbClr val="9575CD"/>
      </a:accent6>
      <a:hlink>
        <a:srgbClr val="1A9FB3"/>
      </a:hlink>
      <a:folHlink>
        <a:srgbClr val="919191"/>
      </a:folHlink>
    </a:clrScheme>
    <a:fontScheme name="VGR Typsnitt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 algn="l">
          <a:lnSpc>
            <a:spcPct val="130000"/>
          </a:lnSpc>
          <a:defRPr dirty="0"/>
        </a:defPPr>
      </a:lstStyle>
    </a:txDef>
  </a:objectDefaults>
  <a:extraClrSchemeLst/>
  <a:custClrLst>
    <a:custClr>
      <a:srgbClr val="FFC107"/>
    </a:custClr>
    <a:custClr>
      <a:srgbClr val="CCDB49"/>
    </a:custClr>
    <a:custClr>
      <a:srgbClr val="FD5930"/>
    </a:custClr>
    <a:custClr>
      <a:srgbClr val="FFECB3"/>
    </a:custClr>
    <a:custClr>
      <a:srgbClr val="F7BBD0"/>
    </a:custClr>
    <a:custClr>
      <a:srgbClr val="D1C4E9"/>
    </a:custClr>
    <a:custClr>
      <a:srgbClr val="EFF4C6"/>
    </a:custClr>
    <a:custClr>
      <a:srgbClr val="C0EEC2"/>
    </a:custClr>
    <a:custClr>
      <a:srgbClr val="FECCBF"/>
    </a:custClr>
    <a:custClr>
      <a:srgbClr val="B3EBF2"/>
    </a:custClr>
    <a:custClr>
      <a:srgbClr val="E7E1DF"/>
    </a:custClr>
  </a:custClrLst>
  <a:extLst>
    <a:ext uri="{05A4C25C-085E-4340-85A3-A5531E510DB2}">
      <thm15:themeFamily xmlns:thm15="http://schemas.microsoft.com/office/thememl/2012/main" name="PP-presentation HoS blå-blå-ljusbrun" id="{8C8BFC06-E8D9-4035-80D1-0A9DF11D50D1}" vid="{89051EEA-146D-458A-AF95-B7FE710C60E7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PP-presentation Hälso- och sjukvård blå-blå-ljusbrun mall 2</Template>
  <TotalTime>2231</TotalTime>
  <Words>1521</Words>
  <Application>Microsoft Office PowerPoint</Application>
  <PresentationFormat>Bredbild</PresentationFormat>
  <Paragraphs>280</Paragraphs>
  <Slides>35</Slides>
  <Notes>13</Notes>
  <HiddenSlides>0</HiddenSlides>
  <MMClips>2</MMClips>
  <ScaleCrop>false</ScaleCrop>
  <HeadingPairs>
    <vt:vector size="6" baseType="variant">
      <vt:variant>
        <vt:lpstr>Använt teckensnitt</vt:lpstr>
      </vt:variant>
      <vt:variant>
        <vt:i4>6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35</vt:i4>
      </vt:variant>
    </vt:vector>
  </HeadingPairs>
  <TitlesOfParts>
    <vt:vector size="42" baseType="lpstr">
      <vt:lpstr>Aptos</vt:lpstr>
      <vt:lpstr>Arial</vt:lpstr>
      <vt:lpstr>Calibri</vt:lpstr>
      <vt:lpstr>Lato</vt:lpstr>
      <vt:lpstr>Nunito Light</vt:lpstr>
      <vt:lpstr>Verdana</vt:lpstr>
      <vt:lpstr>VGR Hos blå-blå-ljusbrun</vt:lpstr>
      <vt:lpstr>An Introduction to Augmentative and Alternative Communication (AAC)</vt:lpstr>
      <vt:lpstr>AAC Augmentative and Alternative Communication</vt:lpstr>
      <vt:lpstr>PowerPoint-presentation</vt:lpstr>
      <vt:lpstr>AAC systems</vt:lpstr>
      <vt:lpstr>Baby talk</vt:lpstr>
      <vt:lpstr>Intellectual disabilities (ID) and language/communication</vt:lpstr>
      <vt:lpstr>AAC needs to be as rich as spoken language</vt:lpstr>
      <vt:lpstr>Catch 22</vt:lpstr>
      <vt:lpstr>AAC systems needs to incorporate…</vt:lpstr>
      <vt:lpstr>Communicative functions – Why we communicate</vt:lpstr>
      <vt:lpstr>PowerPoint-presentation</vt:lpstr>
      <vt:lpstr>For children with communication difficulties…</vt:lpstr>
      <vt:lpstr>Systems: Take home message</vt:lpstr>
      <vt:lpstr>Augmented input</vt:lpstr>
      <vt:lpstr>PowerPoint-presentation</vt:lpstr>
      <vt:lpstr>PowerPoint-presentation</vt:lpstr>
      <vt:lpstr>PowerPoint-presentation</vt:lpstr>
      <vt:lpstr>Responsive strategies</vt:lpstr>
      <vt:lpstr>Environmental Milieu Teaching (EMT)</vt:lpstr>
      <vt:lpstr>Provide access to communication</vt:lpstr>
      <vt:lpstr>Strategies: Take home message</vt:lpstr>
      <vt:lpstr>Tools and access methods</vt:lpstr>
      <vt:lpstr>Tools</vt:lpstr>
      <vt:lpstr>Communication boards</vt:lpstr>
      <vt:lpstr>bildstod.se</vt:lpstr>
      <vt:lpstr>PowerPoint-presentation</vt:lpstr>
      <vt:lpstr>Other resources – communication boards</vt:lpstr>
      <vt:lpstr>Bunches</vt:lpstr>
      <vt:lpstr>Speech-output technologies</vt:lpstr>
      <vt:lpstr>Digital inclusion app and symbols</vt:lpstr>
      <vt:lpstr>Spread the sign</vt:lpstr>
      <vt:lpstr>Access methods </vt:lpstr>
      <vt:lpstr>Eye pointing</vt:lpstr>
      <vt:lpstr>Auditory scanning</vt:lpstr>
      <vt:lpstr>Tools: Take home message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Sofia Wallin</dc:creator>
  <cp:lastModifiedBy>Sofia Wallin</cp:lastModifiedBy>
  <cp:revision>2</cp:revision>
  <dcterms:created xsi:type="dcterms:W3CDTF">2025-05-08T06:51:25Z</dcterms:created>
  <dcterms:modified xsi:type="dcterms:W3CDTF">2025-06-11T16:36:05Z</dcterms:modified>
</cp:coreProperties>
</file>