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0" r:id="rId2"/>
    <p:sldId id="282" r:id="rId3"/>
    <p:sldId id="283" r:id="rId4"/>
    <p:sldId id="271" r:id="rId5"/>
    <p:sldId id="284" r:id="rId6"/>
    <p:sldId id="285" r:id="rId7"/>
    <p:sldId id="286" r:id="rId8"/>
    <p:sldId id="287" r:id="rId9"/>
    <p:sldId id="288" r:id="rId10"/>
    <p:sldId id="289" r:id="rId11"/>
    <p:sldId id="281" r:id="rId12"/>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73" d="100"/>
          <a:sy n="73" d="100"/>
        </p:scale>
        <p:origin x="3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5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5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5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6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48596"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1048597"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1048598" name="Дата 3"/>
          <p:cNvSpPr>
            <a:spLocks noGrp="1"/>
          </p:cNvSpPr>
          <p:nvPr>
            <p:ph type="dt" sz="half" idx="10"/>
          </p:nvPr>
        </p:nvSpPr>
        <p:spPr/>
        <p:txBody>
          <a:bodyPr/>
          <a:lstStyle/>
          <a:p>
            <a:fld id="{1716E51A-FD42-471F-89DD-6E756810A8E9}" type="datetimeFigureOut">
              <a:rPr lang="ru-UA" smtClean="0"/>
              <a:t>05.01.2026</a:t>
            </a:fld>
            <a:endParaRPr lang="ru-UA"/>
          </a:p>
        </p:txBody>
      </p:sp>
      <p:sp>
        <p:nvSpPr>
          <p:cNvPr id="1048599" name="Нижний колонтитул 4"/>
          <p:cNvSpPr>
            <a:spLocks noGrp="1"/>
          </p:cNvSpPr>
          <p:nvPr>
            <p:ph type="ftr" sz="quarter" idx="11"/>
          </p:nvPr>
        </p:nvSpPr>
        <p:spPr/>
        <p:txBody>
          <a:bodyPr/>
          <a:lstStyle/>
          <a:p>
            <a:endParaRPr lang="ru-UA"/>
          </a:p>
        </p:txBody>
      </p:sp>
      <p:sp>
        <p:nvSpPr>
          <p:cNvPr id="1048600" name="Номер слайда 5"/>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48622" name="Заголовок 1"/>
          <p:cNvSpPr>
            <a:spLocks noGrp="1"/>
          </p:cNvSpPr>
          <p:nvPr>
            <p:ph type="title"/>
          </p:nvPr>
        </p:nvSpPr>
        <p:spPr/>
        <p:txBody>
          <a:bodyPr/>
          <a:lstStyle/>
          <a:p>
            <a:r>
              <a:rPr lang="ru-RU"/>
              <a:t>Образец заголовка</a:t>
            </a:r>
            <a:endParaRPr lang="ru-UA"/>
          </a:p>
        </p:txBody>
      </p:sp>
      <p:sp>
        <p:nvSpPr>
          <p:cNvPr id="104862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624" name="Дата 3"/>
          <p:cNvSpPr>
            <a:spLocks noGrp="1"/>
          </p:cNvSpPr>
          <p:nvPr>
            <p:ph type="dt" sz="half" idx="10"/>
          </p:nvPr>
        </p:nvSpPr>
        <p:spPr/>
        <p:txBody>
          <a:bodyPr/>
          <a:lstStyle/>
          <a:p>
            <a:fld id="{1716E51A-FD42-471F-89DD-6E756810A8E9}" type="datetimeFigureOut">
              <a:rPr lang="ru-UA" smtClean="0"/>
              <a:t>05.01.2026</a:t>
            </a:fld>
            <a:endParaRPr lang="ru-UA"/>
          </a:p>
        </p:txBody>
      </p:sp>
      <p:sp>
        <p:nvSpPr>
          <p:cNvPr id="1048625" name="Нижний колонтитул 4"/>
          <p:cNvSpPr>
            <a:spLocks noGrp="1"/>
          </p:cNvSpPr>
          <p:nvPr>
            <p:ph type="ftr" sz="quarter" idx="11"/>
          </p:nvPr>
        </p:nvSpPr>
        <p:spPr/>
        <p:txBody>
          <a:bodyPr/>
          <a:lstStyle/>
          <a:p>
            <a:endParaRPr lang="ru-UA"/>
          </a:p>
        </p:txBody>
      </p:sp>
      <p:sp>
        <p:nvSpPr>
          <p:cNvPr id="1048626" name="Номер слайда 5"/>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048611"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1048612"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613" name="Дата 3"/>
          <p:cNvSpPr>
            <a:spLocks noGrp="1"/>
          </p:cNvSpPr>
          <p:nvPr>
            <p:ph type="dt" sz="half" idx="10"/>
          </p:nvPr>
        </p:nvSpPr>
        <p:spPr/>
        <p:txBody>
          <a:bodyPr/>
          <a:lstStyle/>
          <a:p>
            <a:fld id="{1716E51A-FD42-471F-89DD-6E756810A8E9}" type="datetimeFigureOut">
              <a:rPr lang="ru-UA" smtClean="0"/>
              <a:t>05.01.2026</a:t>
            </a:fld>
            <a:endParaRPr lang="ru-UA"/>
          </a:p>
        </p:txBody>
      </p:sp>
      <p:sp>
        <p:nvSpPr>
          <p:cNvPr id="1048614" name="Нижний колонтитул 4"/>
          <p:cNvSpPr>
            <a:spLocks noGrp="1"/>
          </p:cNvSpPr>
          <p:nvPr>
            <p:ph type="ftr" sz="quarter" idx="11"/>
          </p:nvPr>
        </p:nvSpPr>
        <p:spPr/>
        <p:txBody>
          <a:bodyPr/>
          <a:lstStyle/>
          <a:p>
            <a:endParaRPr lang="ru-UA"/>
          </a:p>
        </p:txBody>
      </p:sp>
      <p:sp>
        <p:nvSpPr>
          <p:cNvPr id="1048615" name="Номер слайда 5"/>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48581" name="Заголовок 1"/>
          <p:cNvSpPr>
            <a:spLocks noGrp="1"/>
          </p:cNvSpPr>
          <p:nvPr>
            <p:ph type="title"/>
          </p:nvPr>
        </p:nvSpPr>
        <p:spPr/>
        <p:txBody>
          <a:bodyPr/>
          <a:lstStyle/>
          <a:p>
            <a:r>
              <a:rPr lang="ru-RU"/>
              <a:t>Образец заголовка</a:t>
            </a:r>
            <a:endParaRPr lang="ru-UA"/>
          </a:p>
        </p:txBody>
      </p:sp>
      <p:sp>
        <p:nvSpPr>
          <p:cNvPr id="1048582"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583" name="Дата 3"/>
          <p:cNvSpPr>
            <a:spLocks noGrp="1"/>
          </p:cNvSpPr>
          <p:nvPr>
            <p:ph type="dt" sz="half" idx="10"/>
          </p:nvPr>
        </p:nvSpPr>
        <p:spPr/>
        <p:txBody>
          <a:bodyPr/>
          <a:lstStyle/>
          <a:p>
            <a:fld id="{1716E51A-FD42-471F-89DD-6E756810A8E9}" type="datetimeFigureOut">
              <a:rPr lang="ru-UA" smtClean="0"/>
              <a:t>05.01.2026</a:t>
            </a:fld>
            <a:endParaRPr lang="ru-UA"/>
          </a:p>
        </p:txBody>
      </p:sp>
      <p:sp>
        <p:nvSpPr>
          <p:cNvPr id="1048584" name="Нижний колонтитул 4"/>
          <p:cNvSpPr>
            <a:spLocks noGrp="1"/>
          </p:cNvSpPr>
          <p:nvPr>
            <p:ph type="ftr" sz="quarter" idx="11"/>
          </p:nvPr>
        </p:nvSpPr>
        <p:spPr/>
        <p:txBody>
          <a:bodyPr/>
          <a:lstStyle/>
          <a:p>
            <a:endParaRPr lang="ru-UA"/>
          </a:p>
        </p:txBody>
      </p:sp>
      <p:sp>
        <p:nvSpPr>
          <p:cNvPr id="1048585" name="Номер слайда 5"/>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48627"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1048628"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1048629" name="Дата 3"/>
          <p:cNvSpPr>
            <a:spLocks noGrp="1"/>
          </p:cNvSpPr>
          <p:nvPr>
            <p:ph type="dt" sz="half" idx="10"/>
          </p:nvPr>
        </p:nvSpPr>
        <p:spPr/>
        <p:txBody>
          <a:bodyPr/>
          <a:lstStyle/>
          <a:p>
            <a:fld id="{1716E51A-FD42-471F-89DD-6E756810A8E9}" type="datetimeFigureOut">
              <a:rPr lang="ru-UA" smtClean="0"/>
              <a:t>05.01.2026</a:t>
            </a:fld>
            <a:endParaRPr lang="ru-UA"/>
          </a:p>
        </p:txBody>
      </p:sp>
      <p:sp>
        <p:nvSpPr>
          <p:cNvPr id="1048630" name="Нижний колонтитул 4"/>
          <p:cNvSpPr>
            <a:spLocks noGrp="1"/>
          </p:cNvSpPr>
          <p:nvPr>
            <p:ph type="ftr" sz="quarter" idx="11"/>
          </p:nvPr>
        </p:nvSpPr>
        <p:spPr/>
        <p:txBody>
          <a:bodyPr/>
          <a:lstStyle/>
          <a:p>
            <a:endParaRPr lang="ru-UA"/>
          </a:p>
        </p:txBody>
      </p:sp>
      <p:sp>
        <p:nvSpPr>
          <p:cNvPr id="1048631" name="Номер слайда 5"/>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48632" name="Заголовок 1"/>
          <p:cNvSpPr>
            <a:spLocks noGrp="1"/>
          </p:cNvSpPr>
          <p:nvPr>
            <p:ph type="title"/>
          </p:nvPr>
        </p:nvSpPr>
        <p:spPr/>
        <p:txBody>
          <a:bodyPr/>
          <a:lstStyle/>
          <a:p>
            <a:r>
              <a:rPr lang="ru-RU"/>
              <a:t>Образец заголовка</a:t>
            </a:r>
            <a:endParaRPr lang="ru-UA"/>
          </a:p>
        </p:txBody>
      </p:sp>
      <p:sp>
        <p:nvSpPr>
          <p:cNvPr id="104863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63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635" name="Дата 4"/>
          <p:cNvSpPr>
            <a:spLocks noGrp="1"/>
          </p:cNvSpPr>
          <p:nvPr>
            <p:ph type="dt" sz="half" idx="10"/>
          </p:nvPr>
        </p:nvSpPr>
        <p:spPr/>
        <p:txBody>
          <a:bodyPr/>
          <a:lstStyle/>
          <a:p>
            <a:fld id="{1716E51A-FD42-471F-89DD-6E756810A8E9}" type="datetimeFigureOut">
              <a:rPr lang="ru-UA" smtClean="0"/>
              <a:t>05.01.2026</a:t>
            </a:fld>
            <a:endParaRPr lang="ru-UA"/>
          </a:p>
        </p:txBody>
      </p:sp>
      <p:sp>
        <p:nvSpPr>
          <p:cNvPr id="1048636" name="Нижний колонтитул 5"/>
          <p:cNvSpPr>
            <a:spLocks noGrp="1"/>
          </p:cNvSpPr>
          <p:nvPr>
            <p:ph type="ftr" sz="quarter" idx="11"/>
          </p:nvPr>
        </p:nvSpPr>
        <p:spPr/>
        <p:txBody>
          <a:bodyPr/>
          <a:lstStyle/>
          <a:p>
            <a:endParaRPr lang="ru-UA"/>
          </a:p>
        </p:txBody>
      </p:sp>
      <p:sp>
        <p:nvSpPr>
          <p:cNvPr id="1048637" name="Номер слайда 6"/>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48638" name="Заголовок 1"/>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1048639"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640"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641"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642"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643" name="Дата 6"/>
          <p:cNvSpPr>
            <a:spLocks noGrp="1"/>
          </p:cNvSpPr>
          <p:nvPr>
            <p:ph type="dt" sz="half" idx="10"/>
          </p:nvPr>
        </p:nvSpPr>
        <p:spPr/>
        <p:txBody>
          <a:bodyPr/>
          <a:lstStyle/>
          <a:p>
            <a:fld id="{1716E51A-FD42-471F-89DD-6E756810A8E9}" type="datetimeFigureOut">
              <a:rPr lang="ru-UA" smtClean="0"/>
              <a:t>05.01.2026</a:t>
            </a:fld>
            <a:endParaRPr lang="ru-UA"/>
          </a:p>
        </p:txBody>
      </p:sp>
      <p:sp>
        <p:nvSpPr>
          <p:cNvPr id="1048644" name="Нижний колонтитул 7"/>
          <p:cNvSpPr>
            <a:spLocks noGrp="1"/>
          </p:cNvSpPr>
          <p:nvPr>
            <p:ph type="ftr" sz="quarter" idx="11"/>
          </p:nvPr>
        </p:nvSpPr>
        <p:spPr/>
        <p:txBody>
          <a:bodyPr/>
          <a:lstStyle/>
          <a:p>
            <a:endParaRPr lang="ru-UA"/>
          </a:p>
        </p:txBody>
      </p:sp>
      <p:sp>
        <p:nvSpPr>
          <p:cNvPr id="1048645" name="Номер слайда 8"/>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048607" name="Заголовок 1"/>
          <p:cNvSpPr>
            <a:spLocks noGrp="1"/>
          </p:cNvSpPr>
          <p:nvPr>
            <p:ph type="title"/>
          </p:nvPr>
        </p:nvSpPr>
        <p:spPr/>
        <p:txBody>
          <a:bodyPr/>
          <a:lstStyle/>
          <a:p>
            <a:r>
              <a:rPr lang="ru-RU"/>
              <a:t>Образец заголовка</a:t>
            </a:r>
            <a:endParaRPr lang="ru-UA"/>
          </a:p>
        </p:txBody>
      </p:sp>
      <p:sp>
        <p:nvSpPr>
          <p:cNvPr id="1048608" name="Дата 2"/>
          <p:cNvSpPr>
            <a:spLocks noGrp="1"/>
          </p:cNvSpPr>
          <p:nvPr>
            <p:ph type="dt" sz="half" idx="10"/>
          </p:nvPr>
        </p:nvSpPr>
        <p:spPr/>
        <p:txBody>
          <a:bodyPr/>
          <a:lstStyle/>
          <a:p>
            <a:fld id="{1716E51A-FD42-471F-89DD-6E756810A8E9}" type="datetimeFigureOut">
              <a:rPr lang="ru-UA" smtClean="0"/>
              <a:t>05.01.2026</a:t>
            </a:fld>
            <a:endParaRPr lang="ru-UA"/>
          </a:p>
        </p:txBody>
      </p:sp>
      <p:sp>
        <p:nvSpPr>
          <p:cNvPr id="1048609" name="Нижний колонтитул 3"/>
          <p:cNvSpPr>
            <a:spLocks noGrp="1"/>
          </p:cNvSpPr>
          <p:nvPr>
            <p:ph type="ftr" sz="quarter" idx="11"/>
          </p:nvPr>
        </p:nvSpPr>
        <p:spPr/>
        <p:txBody>
          <a:bodyPr/>
          <a:lstStyle/>
          <a:p>
            <a:endParaRPr lang="ru-UA"/>
          </a:p>
        </p:txBody>
      </p:sp>
      <p:sp>
        <p:nvSpPr>
          <p:cNvPr id="1048610" name="Номер слайда 4"/>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048646" name="Дата 1"/>
          <p:cNvSpPr>
            <a:spLocks noGrp="1"/>
          </p:cNvSpPr>
          <p:nvPr>
            <p:ph type="dt" sz="half" idx="10"/>
          </p:nvPr>
        </p:nvSpPr>
        <p:spPr/>
        <p:txBody>
          <a:bodyPr/>
          <a:lstStyle/>
          <a:p>
            <a:fld id="{1716E51A-FD42-471F-89DD-6E756810A8E9}" type="datetimeFigureOut">
              <a:rPr lang="ru-UA" smtClean="0"/>
              <a:t>05.01.2026</a:t>
            </a:fld>
            <a:endParaRPr lang="ru-UA"/>
          </a:p>
        </p:txBody>
      </p:sp>
      <p:sp>
        <p:nvSpPr>
          <p:cNvPr id="1048647" name="Нижний колонтитул 2"/>
          <p:cNvSpPr>
            <a:spLocks noGrp="1"/>
          </p:cNvSpPr>
          <p:nvPr>
            <p:ph type="ftr" sz="quarter" idx="11"/>
          </p:nvPr>
        </p:nvSpPr>
        <p:spPr/>
        <p:txBody>
          <a:bodyPr/>
          <a:lstStyle/>
          <a:p>
            <a:endParaRPr lang="ru-UA"/>
          </a:p>
        </p:txBody>
      </p:sp>
      <p:sp>
        <p:nvSpPr>
          <p:cNvPr id="1048648" name="Номер слайда 3"/>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48649"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1048650"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651"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048652" name="Дата 4"/>
          <p:cNvSpPr>
            <a:spLocks noGrp="1"/>
          </p:cNvSpPr>
          <p:nvPr>
            <p:ph type="dt" sz="half" idx="10"/>
          </p:nvPr>
        </p:nvSpPr>
        <p:spPr/>
        <p:txBody>
          <a:bodyPr/>
          <a:lstStyle/>
          <a:p>
            <a:fld id="{1716E51A-FD42-471F-89DD-6E756810A8E9}" type="datetimeFigureOut">
              <a:rPr lang="ru-UA" smtClean="0"/>
              <a:t>05.01.2026</a:t>
            </a:fld>
            <a:endParaRPr lang="ru-UA"/>
          </a:p>
        </p:txBody>
      </p:sp>
      <p:sp>
        <p:nvSpPr>
          <p:cNvPr id="1048653" name="Нижний колонтитул 5"/>
          <p:cNvSpPr>
            <a:spLocks noGrp="1"/>
          </p:cNvSpPr>
          <p:nvPr>
            <p:ph type="ftr" sz="quarter" idx="11"/>
          </p:nvPr>
        </p:nvSpPr>
        <p:spPr/>
        <p:txBody>
          <a:bodyPr/>
          <a:lstStyle/>
          <a:p>
            <a:endParaRPr lang="ru-UA"/>
          </a:p>
        </p:txBody>
      </p:sp>
      <p:sp>
        <p:nvSpPr>
          <p:cNvPr id="1048654" name="Номер слайда 6"/>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48616"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1048617"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1048618"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048619" name="Дата 4"/>
          <p:cNvSpPr>
            <a:spLocks noGrp="1"/>
          </p:cNvSpPr>
          <p:nvPr>
            <p:ph type="dt" sz="half" idx="10"/>
          </p:nvPr>
        </p:nvSpPr>
        <p:spPr/>
        <p:txBody>
          <a:bodyPr/>
          <a:lstStyle/>
          <a:p>
            <a:fld id="{1716E51A-FD42-471F-89DD-6E756810A8E9}" type="datetimeFigureOut">
              <a:rPr lang="ru-UA" smtClean="0"/>
              <a:t>05.01.2026</a:t>
            </a:fld>
            <a:endParaRPr lang="ru-UA"/>
          </a:p>
        </p:txBody>
      </p:sp>
      <p:sp>
        <p:nvSpPr>
          <p:cNvPr id="1048620" name="Нижний колонтитул 5"/>
          <p:cNvSpPr>
            <a:spLocks noGrp="1"/>
          </p:cNvSpPr>
          <p:nvPr>
            <p:ph type="ftr" sz="quarter" idx="11"/>
          </p:nvPr>
        </p:nvSpPr>
        <p:spPr/>
        <p:txBody>
          <a:bodyPr/>
          <a:lstStyle/>
          <a:p>
            <a:endParaRPr lang="ru-UA"/>
          </a:p>
        </p:txBody>
      </p:sp>
      <p:sp>
        <p:nvSpPr>
          <p:cNvPr id="1048621" name="Номер слайда 6"/>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48576"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1048577"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578"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6E51A-FD42-471F-89DD-6E756810A8E9}" type="datetimeFigureOut">
              <a:rPr lang="ru-UA" smtClean="0"/>
              <a:t>05.01.2026</a:t>
            </a:fld>
            <a:endParaRPr lang="ru-UA"/>
          </a:p>
        </p:txBody>
      </p:sp>
      <p:sp>
        <p:nvSpPr>
          <p:cNvPr id="1048579"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1048580"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CF295-3795-4D63-961A-0B21DE89EADA}" type="slidenum">
              <a:rPr lang="ru-UA" smtClean="0"/>
              <a:t>‹#›</a:t>
            </a:fld>
            <a:endParaRPr lang="ru-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F-OURmsmEKo?feature=share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extBox 1048593"/>
          <p:cNvSpPr txBox="1"/>
          <p:nvPr/>
        </p:nvSpPr>
        <p:spPr>
          <a:xfrm>
            <a:off x="2220965" y="2720461"/>
            <a:ext cx="8165705" cy="2758440"/>
          </a:xfrm>
          <a:prstGeom prst="rect">
            <a:avLst/>
          </a:prstGeom>
        </p:spPr>
        <p:txBody>
          <a:bodyPr wrap="square" rtlCol="0">
            <a:spAutoFit/>
          </a:bodyPr>
          <a:lstStyle/>
          <a:p>
            <a:pPr algn="ctr"/>
            <a:r>
              <a:rPr lang="ru-RU" sz="3600" i="1" dirty="0">
                <a:solidFill>
                  <a:srgbClr val="000000"/>
                </a:solidFill>
              </a:rPr>
              <a:t> </a:t>
            </a:r>
          </a:p>
        </p:txBody>
      </p:sp>
      <p:sp>
        <p:nvSpPr>
          <p:cNvPr id="3" name="Объект 2">
            <a:extLst>
              <a:ext uri="{FF2B5EF4-FFF2-40B4-BE49-F238E27FC236}">
                <a16:creationId xmlns:a16="http://schemas.microsoft.com/office/drawing/2014/main" id="{2D7A64D0-71D2-C787-EEA0-E376B2E39947}"/>
              </a:ext>
            </a:extLst>
          </p:cNvPr>
          <p:cNvSpPr>
            <a:spLocks noGrp="1"/>
          </p:cNvSpPr>
          <p:nvPr>
            <p:ph idx="1"/>
          </p:nvPr>
        </p:nvSpPr>
        <p:spPr>
          <a:xfrm>
            <a:off x="935996" y="1228199"/>
            <a:ext cx="10515600" cy="2734150"/>
          </a:xfrm>
        </p:spPr>
        <p:txBody>
          <a:bodyPr anchor="ctr">
            <a:normAutofit/>
          </a:bodyPr>
          <a:lstStyle/>
          <a:p>
            <a:pPr marL="0" indent="0" algn="ctr">
              <a:buNone/>
            </a:pPr>
            <a:r>
              <a:rPr lang="ru-RU" sz="4800" b="1" dirty="0" err="1">
                <a:solidFill>
                  <a:schemeClr val="tx1"/>
                </a:solidFill>
                <a:effectLst>
                  <a:outerShdw blurRad="38100" dist="38100" dir="2700000" algn="br" rotWithShape="0">
                    <a:srgbClr val="000000"/>
                  </a:outerShdw>
                </a:effectLst>
                <a:latin typeface="+mj-lt"/>
                <a:ea typeface="Vladimir Script" panose="02000000000000000000" pitchFamily="2" charset="0"/>
              </a:rPr>
              <a:t>My</a:t>
            </a:r>
            <a:r>
              <a:rPr lang="ru-RU" sz="4800" b="1" dirty="0">
                <a:solidFill>
                  <a:schemeClr val="tx1"/>
                </a:solidFill>
                <a:effectLst>
                  <a:outerShdw blurRad="38100" dist="38100" dir="2700000" algn="br" rotWithShape="0">
                    <a:srgbClr val="000000"/>
                  </a:outerShdw>
                </a:effectLst>
                <a:latin typeface="+mj-lt"/>
                <a:ea typeface="Vladimir Script" panose="02000000000000000000" pitchFamily="2" charset="0"/>
              </a:rPr>
              <a:t> </a:t>
            </a:r>
            <a:r>
              <a:rPr lang="ru-RU" sz="4800" b="1" dirty="0" err="1">
                <a:solidFill>
                  <a:schemeClr val="tx1"/>
                </a:solidFill>
                <a:effectLst>
                  <a:outerShdw blurRad="38100" dist="38100" dir="2700000" algn="br" rotWithShape="0">
                    <a:srgbClr val="000000"/>
                  </a:outerShdw>
                </a:effectLst>
                <a:latin typeface="+mj-lt"/>
                <a:ea typeface="Vladimir Script" panose="02000000000000000000" pitchFamily="2" charset="0"/>
              </a:rPr>
              <a:t>future</a:t>
            </a:r>
            <a:r>
              <a:rPr lang="ru-RU" sz="4800" b="1" dirty="0">
                <a:solidFill>
                  <a:schemeClr val="tx1"/>
                </a:solidFill>
                <a:effectLst>
                  <a:outerShdw blurRad="38100" dist="38100" dir="2700000" algn="br" rotWithShape="0">
                    <a:srgbClr val="000000"/>
                  </a:outerShdw>
                </a:effectLst>
                <a:latin typeface="+mj-lt"/>
                <a:ea typeface="Vladimir Script" panose="02000000000000000000" pitchFamily="2" charset="0"/>
              </a:rPr>
              <a:t> </a:t>
            </a:r>
            <a:r>
              <a:rPr lang="ru-RU" sz="4800" b="1" dirty="0" err="1">
                <a:solidFill>
                  <a:schemeClr val="tx1"/>
                </a:solidFill>
                <a:effectLst>
                  <a:outerShdw blurRad="38100" dist="38100" dir="2700000" algn="br" rotWithShape="0">
                    <a:srgbClr val="000000"/>
                  </a:outerShdw>
                </a:effectLst>
                <a:latin typeface="+mj-lt"/>
                <a:ea typeface="Vladimir Script" panose="02000000000000000000" pitchFamily="2" charset="0"/>
              </a:rPr>
              <a:t>English</a:t>
            </a:r>
            <a:r>
              <a:rPr lang="ru-RU" sz="4800" b="1" dirty="0">
                <a:solidFill>
                  <a:schemeClr val="tx1"/>
                </a:solidFill>
                <a:effectLst>
                  <a:outerShdw blurRad="38100" dist="38100" dir="2700000" algn="br" rotWithShape="0">
                    <a:srgbClr val="000000"/>
                  </a:outerShdw>
                </a:effectLst>
                <a:latin typeface="+mj-lt"/>
                <a:ea typeface="Vladimir Script" panose="02000000000000000000" pitchFamily="2" charset="0"/>
              </a:rPr>
              <a:t> </a:t>
            </a:r>
            <a:r>
              <a:rPr lang="ru-RU" sz="4800" b="1" dirty="0" err="1">
                <a:solidFill>
                  <a:schemeClr val="tx1"/>
                </a:solidFill>
                <a:effectLst>
                  <a:outerShdw blurRad="38100" dist="38100" dir="2700000" algn="br" rotWithShape="0">
                    <a:srgbClr val="000000"/>
                  </a:outerShdw>
                </a:effectLst>
                <a:latin typeface="+mj-lt"/>
                <a:ea typeface="Vladimir Script" panose="02000000000000000000" pitchFamily="2" charset="0"/>
              </a:rPr>
              <a:t>teacher’s</a:t>
            </a:r>
            <a:r>
              <a:rPr lang="ru-RU" sz="4800" b="1" dirty="0">
                <a:solidFill>
                  <a:schemeClr val="tx1"/>
                </a:solidFill>
                <a:effectLst>
                  <a:outerShdw blurRad="38100" dist="38100" dir="2700000" algn="br" rotWithShape="0">
                    <a:srgbClr val="000000"/>
                  </a:outerShdw>
                </a:effectLst>
                <a:latin typeface="+mj-lt"/>
                <a:ea typeface="Vladimir Script" panose="02000000000000000000" pitchFamily="2" charset="0"/>
              </a:rPr>
              <a:t> </a:t>
            </a:r>
            <a:r>
              <a:rPr lang="ru-RU" sz="4800" b="1" dirty="0" err="1">
                <a:solidFill>
                  <a:schemeClr val="tx1"/>
                </a:solidFill>
                <a:effectLst>
                  <a:outerShdw blurRad="38100" dist="38100" dir="2700000" algn="br" rotWithShape="0">
                    <a:srgbClr val="000000"/>
                  </a:outerShdw>
                </a:effectLst>
                <a:latin typeface="+mj-lt"/>
                <a:ea typeface="Vladimir Script" panose="02000000000000000000" pitchFamily="2" charset="0"/>
              </a:rPr>
              <a:t>portfolio</a:t>
            </a:r>
            <a:endParaRPr lang="ru-RU" sz="4800" b="1" i="1" u="sng" dirty="0"/>
          </a:p>
        </p:txBody>
      </p:sp>
      <p:sp>
        <p:nvSpPr>
          <p:cNvPr id="5" name="Объект 2">
            <a:extLst>
              <a:ext uri="{FF2B5EF4-FFF2-40B4-BE49-F238E27FC236}">
                <a16:creationId xmlns:a16="http://schemas.microsoft.com/office/drawing/2014/main" id="{410088F8-BADB-E759-2B8E-ED07EF19C5F2}"/>
              </a:ext>
            </a:extLst>
          </p:cNvPr>
          <p:cNvSpPr txBox="1">
            <a:spLocks/>
          </p:cNvSpPr>
          <p:nvPr/>
        </p:nvSpPr>
        <p:spPr>
          <a:xfrm>
            <a:off x="838199" y="2744751"/>
            <a:ext cx="10775169" cy="111822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4000" b="1" dirty="0" err="1">
                <a:effectLst>
                  <a:outerShdw blurRad="38100" dist="38100" dir="2700000" algn="br" rotWithShape="0">
                    <a:srgbClr val="000000"/>
                  </a:outerShdw>
                </a:effectLst>
                <a:latin typeface="+mj-lt"/>
                <a:ea typeface="Vladimir Script" panose="02000000000000000000" pitchFamily="2" charset="0"/>
              </a:rPr>
              <a:t>Anastasia</a:t>
            </a:r>
            <a:endParaRPr lang="ru-RU" sz="4000" b="1" i="1" u="sn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FBD63B39-C5E8-EDF8-04E4-B908924078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42359"/>
          </a:xfrm>
          <a:prstGeom prst="rect">
            <a:avLst/>
          </a:prstGeom>
        </p:spPr>
      </p:pic>
    </p:spTree>
    <p:extLst>
      <p:ext uri="{BB962C8B-B14F-4D97-AF65-F5344CB8AC3E}">
        <p14:creationId xmlns:p14="http://schemas.microsoft.com/office/powerpoint/2010/main" val="139882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Объект 1048605"/>
          <p:cNvSpPr>
            <a:spLocks noGrp="1"/>
          </p:cNvSpPr>
          <p:nvPr>
            <p:ph idx="1"/>
          </p:nvPr>
        </p:nvSpPr>
        <p:spPr>
          <a:xfrm>
            <a:off x="838200" y="1632294"/>
            <a:ext cx="10515600" cy="2866359"/>
          </a:xfrm>
        </p:spPr>
        <p:txBody>
          <a:bodyPr/>
          <a:lstStyle/>
          <a:p>
            <a:pPr marL="0" indent="0" algn="ctr">
              <a:buNone/>
            </a:pPr>
            <a:r>
              <a:rPr lang="en-US" altLang="ru" sz="3200" b="1" dirty="0"/>
              <a:t>Disclaimer: Funded by the European Union. Views and opinions expressed are however those of the author(s)only and do not necessarily reflect those of the European Union or the European Education and Culture Executive Agency (EACEA). Neither the European Union nor the granting authority can be held responsible for them.</a:t>
            </a:r>
            <a:endParaRPr lang="ru-RU" sz="3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лачко с текстом: овальное 5">
            <a:extLst>
              <a:ext uri="{FF2B5EF4-FFF2-40B4-BE49-F238E27FC236}">
                <a16:creationId xmlns:a16="http://schemas.microsoft.com/office/drawing/2014/main" id="{407FC915-6A6F-25A3-5CAB-96AEFE62D428}"/>
              </a:ext>
            </a:extLst>
          </p:cNvPr>
          <p:cNvSpPr/>
          <p:nvPr/>
        </p:nvSpPr>
        <p:spPr>
          <a:xfrm>
            <a:off x="114808" y="249186"/>
            <a:ext cx="7684486" cy="3870503"/>
          </a:xfrm>
          <a:prstGeom prst="wedgeEllipseCallout">
            <a:avLst>
              <a:gd name="adj1" fmla="val -28787"/>
              <a:gd name="adj2" fmla="val 726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3200" dirty="0"/>
              <a:t>My </a:t>
            </a:r>
            <a:r>
              <a:rPr lang="ru-RU" sz="3200" dirty="0" err="1"/>
              <a:t>name</a:t>
            </a:r>
            <a:r>
              <a:rPr lang="ru-RU" sz="3200" dirty="0"/>
              <a:t> </a:t>
            </a:r>
            <a:r>
              <a:rPr lang="ru-RU" sz="3200" dirty="0" err="1"/>
              <a:t>is</a:t>
            </a:r>
            <a:r>
              <a:rPr lang="ru-RU" sz="3200" dirty="0"/>
              <a:t> </a:t>
            </a:r>
            <a:r>
              <a:rPr lang="ru-RU" sz="3200" dirty="0" err="1"/>
              <a:t>Anastasia</a:t>
            </a:r>
            <a:r>
              <a:rPr lang="ru-RU" sz="3200" dirty="0"/>
              <a:t>  </a:t>
            </a:r>
            <a:br>
              <a:rPr lang="ru-RU" sz="3200" dirty="0"/>
            </a:br>
            <a:r>
              <a:rPr lang="ru-RU" sz="3200" dirty="0"/>
              <a:t>I </a:t>
            </a:r>
            <a:r>
              <a:rPr lang="ru-RU" sz="3200" dirty="0" err="1"/>
              <a:t>am</a:t>
            </a:r>
            <a:r>
              <a:rPr lang="ru-RU" sz="3200" dirty="0"/>
              <a:t>  a </a:t>
            </a:r>
            <a:r>
              <a:rPr lang="ru-RU" sz="3200" dirty="0" err="1"/>
              <a:t>student</a:t>
            </a:r>
            <a:r>
              <a:rPr lang="ru-RU" sz="3200" dirty="0"/>
              <a:t> </a:t>
            </a:r>
            <a:r>
              <a:rPr lang="ru-RU" sz="3200" dirty="0" err="1"/>
              <a:t>of</a:t>
            </a:r>
            <a:r>
              <a:rPr lang="ru-RU" sz="3200" dirty="0"/>
              <a:t> 
</a:t>
            </a:r>
            <a:r>
              <a:rPr lang="ru-RU" sz="3200" dirty="0" err="1"/>
              <a:t>Bogdan</a:t>
            </a:r>
            <a:r>
              <a:rPr lang="ru-RU" sz="3200" dirty="0"/>
              <a:t> </a:t>
            </a:r>
            <a:r>
              <a:rPr lang="ru-RU" sz="3200" dirty="0" err="1"/>
              <a:t>Khmelnytsky</a:t>
            </a:r>
            <a:r>
              <a:rPr lang="ru-RU" sz="3200" dirty="0"/>
              <a:t>
</a:t>
            </a:r>
            <a:r>
              <a:rPr lang="ru-RU" sz="3200" dirty="0" err="1"/>
              <a:t>Melitopol</a:t>
            </a:r>
            <a:r>
              <a:rPr lang="ru-RU" sz="3200" dirty="0"/>
              <a:t> State 
</a:t>
            </a:r>
            <a:r>
              <a:rPr lang="ru-RU" sz="3200" dirty="0" err="1"/>
              <a:t>Pedagogical</a:t>
            </a:r>
            <a:r>
              <a:rPr lang="ru-RU" sz="3200" dirty="0"/>
              <a:t> University.</a:t>
            </a:r>
            <a:br>
              <a:rPr lang="ru-RU" sz="3200" dirty="0"/>
            </a:br>
            <a:r>
              <a:rPr lang="ru-RU" sz="3200" dirty="0"/>
              <a:t>112/1- </a:t>
            </a:r>
            <a:r>
              <a:rPr lang="ru-RU" sz="3200" dirty="0" err="1"/>
              <a:t>сг</a:t>
            </a:r>
            <a:endParaRPr lang="ru-RU" sz="3200" dirty="0"/>
          </a:p>
        </p:txBody>
      </p:sp>
      <p:sp>
        <p:nvSpPr>
          <p:cNvPr id="10" name="Облачко с текстом: овальное 9">
            <a:extLst>
              <a:ext uri="{FF2B5EF4-FFF2-40B4-BE49-F238E27FC236}">
                <a16:creationId xmlns:a16="http://schemas.microsoft.com/office/drawing/2014/main" id="{FED81527-C07F-F8F1-C9EB-C080F475D9C7}"/>
              </a:ext>
            </a:extLst>
          </p:cNvPr>
          <p:cNvSpPr/>
          <p:nvPr/>
        </p:nvSpPr>
        <p:spPr>
          <a:xfrm>
            <a:off x="6844043" y="2200429"/>
            <a:ext cx="5050492" cy="3247514"/>
          </a:xfrm>
          <a:prstGeom prst="wedgeEllipseCallout">
            <a:avLst>
              <a:gd name="adj1" fmla="val -51378"/>
              <a:gd name="adj2" fmla="val 522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800" dirty="0" err="1"/>
              <a:t>The</a:t>
            </a:r>
            <a:r>
              <a:rPr lang="ru-RU" sz="2800" dirty="0"/>
              <a:t> </a:t>
            </a:r>
            <a:r>
              <a:rPr lang="ru-RU" sz="2800" dirty="0" err="1"/>
              <a:t>most</a:t>
            </a:r>
            <a:r>
              <a:rPr lang="ru-RU" sz="2800" dirty="0"/>
              <a:t> </a:t>
            </a:r>
            <a:r>
              <a:rPr lang="ru-RU" sz="2800" dirty="0" err="1"/>
              <a:t>important</a:t>
            </a:r>
            <a:r>
              <a:rPr lang="ru-RU" sz="2800" dirty="0"/>
              <a:t> </a:t>
            </a:r>
            <a:r>
              <a:rPr lang="ru-RU" sz="2800" dirty="0" err="1"/>
              <a:t>European</a:t>
            </a:r>
            <a:r>
              <a:rPr lang="ru-RU" sz="2800" dirty="0"/>
              <a:t> </a:t>
            </a:r>
            <a:r>
              <a:rPr lang="ru-RU" sz="2800" dirty="0" err="1"/>
              <a:t>values</a:t>
            </a:r>
            <a:r>
              <a:rPr lang="ru-RU" sz="2800" dirty="0"/>
              <a:t> </a:t>
            </a:r>
            <a:r>
              <a:rPr lang="ru-RU" sz="2800" dirty="0" err="1"/>
              <a:t>for</a:t>
            </a:r>
            <a:r>
              <a:rPr lang="ru-RU" sz="2800" dirty="0"/>
              <a:t> </a:t>
            </a:r>
            <a:r>
              <a:rPr lang="ru-RU" sz="2800" dirty="0" err="1"/>
              <a:t>me</a:t>
            </a:r>
            <a:r>
              <a:rPr lang="ru-RU" sz="2800" dirty="0"/>
              <a:t> </a:t>
            </a:r>
            <a:r>
              <a:rPr lang="ru-RU" sz="2800" dirty="0" err="1"/>
              <a:t>are</a:t>
            </a:r>
            <a:r>
              <a:rPr lang="ru-RU" sz="2800" dirty="0"/>
              <a:t>: </a:t>
            </a:r>
            <a:r>
              <a:rPr lang="ru-RU" sz="2800" dirty="0" err="1"/>
              <a:t>freedom</a:t>
            </a:r>
            <a:r>
              <a:rPr lang="ru-RU" sz="2800" dirty="0"/>
              <a:t>, </a:t>
            </a:r>
            <a:r>
              <a:rPr lang="ru-RU" sz="2800" dirty="0" err="1"/>
              <a:t>tolerance</a:t>
            </a:r>
            <a:r>
              <a:rPr lang="ru-RU" sz="2800" dirty="0"/>
              <a:t>, </a:t>
            </a:r>
            <a:r>
              <a:rPr lang="ru-RU" sz="2800" dirty="0" err="1"/>
              <a:t>human</a:t>
            </a:r>
            <a:r>
              <a:rPr lang="ru-RU" sz="2800" dirty="0"/>
              <a:t> </a:t>
            </a:r>
            <a:r>
              <a:rPr lang="ru-RU" sz="2800" dirty="0" err="1"/>
              <a:t>rights</a:t>
            </a:r>
            <a:r>
              <a:rPr lang="ru-RU" sz="2800" dirty="0"/>
              <a:t>, </a:t>
            </a:r>
            <a:r>
              <a:rPr lang="ru-RU" sz="2800" dirty="0" err="1"/>
              <a:t>gender</a:t>
            </a:r>
            <a:r>
              <a:rPr lang="ru-RU" sz="2800" dirty="0"/>
              <a:t> </a:t>
            </a:r>
            <a:r>
              <a:rPr lang="ru-RU" sz="2800" dirty="0" err="1"/>
              <a:t>equality</a:t>
            </a:r>
            <a:r>
              <a:rPr lang="ru-RU" sz="2800" dirty="0"/>
              <a:t>.</a:t>
            </a:r>
          </a:p>
        </p:txBody>
      </p:sp>
    </p:spTree>
    <p:extLst>
      <p:ext uri="{BB962C8B-B14F-4D97-AF65-F5344CB8AC3E}">
        <p14:creationId xmlns:p14="http://schemas.microsoft.com/office/powerpoint/2010/main" val="160314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15CF0DC-44DB-D62F-965F-288B102333E4}"/>
              </a:ext>
            </a:extLst>
          </p:cNvPr>
          <p:cNvSpPr>
            <a:spLocks noGrp="1"/>
          </p:cNvSpPr>
          <p:nvPr>
            <p:ph idx="1"/>
          </p:nvPr>
        </p:nvSpPr>
        <p:spPr>
          <a:xfrm>
            <a:off x="923772" y="285326"/>
            <a:ext cx="10515600" cy="1325563"/>
          </a:xfrm>
        </p:spPr>
        <p:txBody>
          <a:bodyPr anchor="ctr">
            <a:normAutofit/>
          </a:bodyPr>
          <a:lstStyle/>
          <a:p>
            <a:pPr marL="0" indent="0" algn="ctr">
              <a:buNone/>
            </a:pPr>
            <a:r>
              <a:rPr lang="ru-RU" sz="3600" b="1" i="1" dirty="0" err="1"/>
              <a:t>How</a:t>
            </a:r>
            <a:r>
              <a:rPr lang="ru-RU" sz="3600" b="1" i="1" dirty="0"/>
              <a:t> I </a:t>
            </a:r>
            <a:r>
              <a:rPr lang="ru-RU" sz="3600" b="1" i="1" dirty="0" err="1"/>
              <a:t>promote</a:t>
            </a:r>
            <a:r>
              <a:rPr lang="ru-RU" sz="3600" b="1" i="1" dirty="0"/>
              <a:t> EU </a:t>
            </a:r>
            <a:r>
              <a:rPr lang="ru-RU" sz="3600" b="1" i="1" dirty="0" err="1"/>
              <a:t>common</a:t>
            </a:r>
            <a:r>
              <a:rPr lang="ru-RU" sz="3600" b="1" i="1" dirty="0"/>
              <a:t> </a:t>
            </a:r>
            <a:r>
              <a:rPr lang="ru-RU" sz="3600" b="1" i="1" dirty="0" err="1"/>
              <a:t>values</a:t>
            </a:r>
            <a:r>
              <a:rPr lang="ru-RU" sz="3600" b="1" i="1" dirty="0"/>
              <a:t> </a:t>
            </a:r>
            <a:r>
              <a:rPr lang="ru-RU" sz="3600" b="1" i="1" dirty="0" err="1"/>
              <a:t>through</a:t>
            </a:r>
            <a:r>
              <a:rPr lang="ru-RU" sz="3600" b="1" i="1" dirty="0"/>
              <a:t> </a:t>
            </a:r>
          </a:p>
          <a:p>
            <a:pPr marL="0" indent="0" algn="ctr">
              <a:buNone/>
            </a:pPr>
            <a:r>
              <a:rPr lang="ru-RU" sz="3600" b="1" i="1" dirty="0" err="1"/>
              <a:t>my</a:t>
            </a:r>
            <a:r>
              <a:rPr lang="ru-RU" sz="3600" b="1" i="1" dirty="0"/>
              <a:t> </a:t>
            </a:r>
            <a:r>
              <a:rPr lang="ru-RU" sz="3600" b="1" i="1" dirty="0" err="1"/>
              <a:t>teaching</a:t>
            </a:r>
            <a:endParaRPr lang="ru-RU" sz="3600" b="1" i="1" dirty="0"/>
          </a:p>
          <a:p>
            <a:pPr marL="0" indent="0" algn="ctr">
              <a:buNone/>
            </a:pPr>
            <a:endParaRPr lang="ru-RU" sz="3600" b="1" i="1" u="sng" dirty="0"/>
          </a:p>
        </p:txBody>
      </p:sp>
      <p:sp>
        <p:nvSpPr>
          <p:cNvPr id="4" name="Облачко с текстом: овальное 3">
            <a:extLst>
              <a:ext uri="{FF2B5EF4-FFF2-40B4-BE49-F238E27FC236}">
                <a16:creationId xmlns:a16="http://schemas.microsoft.com/office/drawing/2014/main" id="{F572CE7B-FE0A-2D99-70AE-27DCE081780B}"/>
              </a:ext>
            </a:extLst>
          </p:cNvPr>
          <p:cNvSpPr/>
          <p:nvPr/>
        </p:nvSpPr>
        <p:spPr>
          <a:xfrm>
            <a:off x="2102632" y="1271360"/>
            <a:ext cx="8251604" cy="390341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800" dirty="0" err="1"/>
              <a:t>Since</a:t>
            </a:r>
            <a:r>
              <a:rPr lang="ru-RU" sz="2800" dirty="0"/>
              <a:t> I </a:t>
            </a:r>
            <a:r>
              <a:rPr lang="ru-RU" sz="2800" dirty="0" err="1"/>
              <a:t>plan</a:t>
            </a:r>
            <a:r>
              <a:rPr lang="ru-RU" sz="2800" dirty="0"/>
              <a:t> </a:t>
            </a:r>
            <a:r>
              <a:rPr lang="ru-RU" sz="2800" dirty="0" err="1"/>
              <a:t>to</a:t>
            </a:r>
            <a:r>
              <a:rPr lang="ru-RU" sz="2800" dirty="0"/>
              <a:t> </a:t>
            </a:r>
            <a:r>
              <a:rPr lang="ru-RU" sz="2800" dirty="0" err="1"/>
              <a:t>work</a:t>
            </a:r>
            <a:r>
              <a:rPr lang="ru-RU" sz="2800" dirty="0"/>
              <a:t> </a:t>
            </a:r>
            <a:r>
              <a:rPr lang="ru-RU" sz="2800" dirty="0" err="1"/>
              <a:t>in</a:t>
            </a:r>
            <a:r>
              <a:rPr lang="ru-RU" sz="2800" dirty="0"/>
              <a:t> </a:t>
            </a:r>
            <a:r>
              <a:rPr lang="ru-RU" sz="2800" dirty="0" err="1"/>
              <a:t>my</a:t>
            </a:r>
            <a:r>
              <a:rPr lang="ru-RU" sz="2800" dirty="0"/>
              <a:t> </a:t>
            </a:r>
            <a:r>
              <a:rPr lang="ru-RU" sz="2800" dirty="0" err="1"/>
              <a:t>specialty</a:t>
            </a:r>
            <a:r>
              <a:rPr lang="ru-RU" sz="2800" dirty="0"/>
              <a:t> </a:t>
            </a:r>
            <a:r>
              <a:rPr lang="ru-RU" sz="2800" dirty="0" err="1"/>
              <a:t>in</a:t>
            </a:r>
            <a:r>
              <a:rPr lang="ru-RU" sz="2800" dirty="0"/>
              <a:t> </a:t>
            </a:r>
            <a:r>
              <a:rPr lang="ru-RU" sz="2800" dirty="0" err="1"/>
              <a:t>the</a:t>
            </a:r>
            <a:r>
              <a:rPr lang="ru-RU" sz="2800" dirty="0"/>
              <a:t> </a:t>
            </a:r>
            <a:r>
              <a:rPr lang="ru-RU" sz="2800" dirty="0" err="1"/>
              <a:t>future</a:t>
            </a:r>
            <a:r>
              <a:rPr lang="ru-RU" sz="2800" dirty="0"/>
              <a:t>, </a:t>
            </a:r>
            <a:r>
              <a:rPr lang="ru-RU" sz="2800" dirty="0" err="1"/>
              <a:t>such</a:t>
            </a:r>
            <a:r>
              <a:rPr lang="ru-RU" sz="2800" dirty="0"/>
              <a:t> </a:t>
            </a:r>
            <a:r>
              <a:rPr lang="ru-RU" sz="2800" dirty="0" err="1"/>
              <a:t>European</a:t>
            </a:r>
            <a:r>
              <a:rPr lang="ru-RU" sz="2800" dirty="0"/>
              <a:t> </a:t>
            </a:r>
            <a:r>
              <a:rPr lang="ru-RU" sz="2800" dirty="0" err="1"/>
              <a:t>values</a:t>
            </a:r>
            <a:r>
              <a:rPr lang="ru-RU" sz="2800" dirty="0"/>
              <a:t> </a:t>
            </a:r>
            <a:r>
              <a:rPr lang="ru-RU" sz="2800" dirty="0" err="1"/>
              <a:t>as</a:t>
            </a:r>
            <a:r>
              <a:rPr lang="ru-RU" sz="2800" dirty="0"/>
              <a:t> </a:t>
            </a:r>
            <a:r>
              <a:rPr lang="ru-RU" sz="2800" dirty="0" err="1"/>
              <a:t>freedom</a:t>
            </a:r>
            <a:r>
              <a:rPr lang="ru-RU" sz="2800" dirty="0"/>
              <a:t>, </a:t>
            </a:r>
            <a:r>
              <a:rPr lang="ru-RU" sz="2800" dirty="0" err="1"/>
              <a:t>tolerance</a:t>
            </a:r>
            <a:r>
              <a:rPr lang="ru-RU" sz="2800" dirty="0"/>
              <a:t>, </a:t>
            </a:r>
            <a:r>
              <a:rPr lang="ru-RU" sz="2800" dirty="0" err="1"/>
              <a:t>human</a:t>
            </a:r>
            <a:r>
              <a:rPr lang="ru-RU" sz="2800" dirty="0"/>
              <a:t> </a:t>
            </a:r>
            <a:r>
              <a:rPr lang="ru-RU" sz="2800" dirty="0" err="1"/>
              <a:t>rights</a:t>
            </a:r>
            <a:r>
              <a:rPr lang="ru-RU" sz="2800" dirty="0"/>
              <a:t>, </a:t>
            </a:r>
            <a:r>
              <a:rPr lang="ru-RU" sz="2800" dirty="0" err="1"/>
              <a:t>and</a:t>
            </a:r>
            <a:r>
              <a:rPr lang="ru-RU" sz="2800" dirty="0"/>
              <a:t> </a:t>
            </a:r>
            <a:r>
              <a:rPr lang="ru-RU" sz="2800" dirty="0" err="1"/>
              <a:t>gender</a:t>
            </a:r>
            <a:r>
              <a:rPr lang="ru-RU" sz="2800" dirty="0"/>
              <a:t> </a:t>
            </a:r>
            <a:r>
              <a:rPr lang="ru-RU" sz="2800" dirty="0" err="1"/>
              <a:t>equality</a:t>
            </a:r>
            <a:r>
              <a:rPr lang="ru-RU" sz="2800" dirty="0"/>
              <a:t> </a:t>
            </a:r>
            <a:r>
              <a:rPr lang="ru-RU" sz="2800" dirty="0" err="1"/>
              <a:t>are</a:t>
            </a:r>
            <a:r>
              <a:rPr lang="ru-RU" sz="2800" dirty="0"/>
              <a:t> </a:t>
            </a:r>
            <a:r>
              <a:rPr lang="ru-RU" sz="2800" dirty="0" err="1"/>
              <a:t>very</a:t>
            </a:r>
            <a:r>
              <a:rPr lang="ru-RU" sz="2800" dirty="0"/>
              <a:t> </a:t>
            </a:r>
            <a:r>
              <a:rPr lang="ru-RU" sz="2800" dirty="0" err="1"/>
              <a:t>important</a:t>
            </a:r>
            <a:r>
              <a:rPr lang="ru-RU" sz="2800" dirty="0"/>
              <a:t> </a:t>
            </a:r>
            <a:r>
              <a:rPr lang="ru-RU" sz="2800" dirty="0" err="1"/>
              <a:t>in</a:t>
            </a:r>
            <a:r>
              <a:rPr lang="ru-RU" sz="2800" dirty="0"/>
              <a:t> </a:t>
            </a:r>
            <a:r>
              <a:rPr lang="ru-RU" sz="2800" dirty="0" err="1"/>
              <a:t>my</a:t>
            </a:r>
            <a:r>
              <a:rPr lang="ru-RU" sz="2800" dirty="0"/>
              <a:t> </a:t>
            </a:r>
            <a:r>
              <a:rPr lang="ru-RU" sz="2800" dirty="0" err="1"/>
              <a:t>professional</a:t>
            </a:r>
            <a:r>
              <a:rPr lang="ru-RU" sz="2800" dirty="0"/>
              <a:t> </a:t>
            </a:r>
            <a:r>
              <a:rPr lang="ru-RU" sz="2800" dirty="0" err="1"/>
              <a:t>activities</a:t>
            </a:r>
            <a:r>
              <a:rPr lang="ru-RU" sz="2800" dirty="0"/>
              <a:t>. </a:t>
            </a:r>
            <a:r>
              <a:rPr lang="ru-RU" sz="2800" dirty="0" err="1"/>
              <a:t>Therefore</a:t>
            </a:r>
            <a:r>
              <a:rPr lang="ru-RU" sz="2800" dirty="0"/>
              <a:t>, I </a:t>
            </a:r>
            <a:r>
              <a:rPr lang="ru-RU" sz="2800" dirty="0" err="1"/>
              <a:t>will</a:t>
            </a:r>
            <a:r>
              <a:rPr lang="ru-RU" sz="2800" dirty="0"/>
              <a:t> </a:t>
            </a:r>
            <a:r>
              <a:rPr lang="ru-RU" sz="2800" dirty="0" err="1"/>
              <a:t>talk</a:t>
            </a:r>
            <a:r>
              <a:rPr lang="ru-RU" sz="2800" dirty="0"/>
              <a:t> </a:t>
            </a:r>
            <a:r>
              <a:rPr lang="ru-RU" sz="2800" dirty="0" err="1"/>
              <a:t>about</a:t>
            </a:r>
            <a:r>
              <a:rPr lang="ru-RU" sz="2800" dirty="0"/>
              <a:t> </a:t>
            </a:r>
            <a:r>
              <a:rPr lang="ru-RU" sz="2800" dirty="0" err="1"/>
              <a:t>them</a:t>
            </a:r>
            <a:r>
              <a:rPr lang="ru-RU" sz="2800" dirty="0"/>
              <a:t> </a:t>
            </a:r>
            <a:r>
              <a:rPr lang="ru-RU" sz="2800" dirty="0" err="1"/>
              <a:t>in</a:t>
            </a:r>
            <a:r>
              <a:rPr lang="ru-RU" sz="2800" dirty="0"/>
              <a:t> </a:t>
            </a:r>
            <a:r>
              <a:rPr lang="ru-RU" sz="2800" dirty="0" err="1"/>
              <a:t>more</a:t>
            </a:r>
            <a:r>
              <a:rPr lang="ru-RU" sz="2800" dirty="0"/>
              <a:t> </a:t>
            </a:r>
            <a:r>
              <a:rPr lang="ru-RU" sz="2800" dirty="0" err="1"/>
              <a:t>detail</a:t>
            </a:r>
            <a:r>
              <a:rPr lang="ru-RU" sz="2800" dirty="0"/>
              <a:t>.</a:t>
            </a:r>
          </a:p>
        </p:txBody>
      </p:sp>
    </p:spTree>
    <p:extLst>
      <p:ext uri="{BB962C8B-B14F-4D97-AF65-F5344CB8AC3E}">
        <p14:creationId xmlns:p14="http://schemas.microsoft.com/office/powerpoint/2010/main" val="146438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2B1B25C-CC4E-1DF2-C0E1-806F18F2455B}"/>
              </a:ext>
            </a:extLst>
          </p:cNvPr>
          <p:cNvSpPr>
            <a:spLocks noGrp="1"/>
          </p:cNvSpPr>
          <p:nvPr>
            <p:ph idx="1"/>
          </p:nvPr>
        </p:nvSpPr>
        <p:spPr/>
        <p:txBody>
          <a:bodyPr/>
          <a:lstStyle/>
          <a:p>
            <a:pPr marL="0" indent="0">
              <a:buNone/>
            </a:pPr>
            <a:r>
              <a:rPr lang="ru-RU" b="1" dirty="0" err="1"/>
              <a:t>Freedom</a:t>
            </a:r>
            <a:r>
              <a:rPr lang="ru-RU" dirty="0"/>
              <a:t> </a:t>
            </a:r>
            <a:r>
              <a:rPr lang="ru-RU" dirty="0" err="1"/>
              <a:t>is</a:t>
            </a:r>
            <a:r>
              <a:rPr lang="ru-RU" dirty="0"/>
              <a:t> </a:t>
            </a:r>
            <a:r>
              <a:rPr lang="ru-RU" dirty="0" err="1"/>
              <a:t>one</a:t>
            </a:r>
            <a:r>
              <a:rPr lang="ru-RU" dirty="0"/>
              <a:t> </a:t>
            </a:r>
            <a:r>
              <a:rPr lang="ru-RU" dirty="0" err="1"/>
              <a:t>of</a:t>
            </a:r>
            <a:r>
              <a:rPr lang="ru-RU" dirty="0"/>
              <a:t> </a:t>
            </a:r>
            <a:r>
              <a:rPr lang="ru-RU" dirty="0" err="1"/>
              <a:t>the</a:t>
            </a:r>
            <a:r>
              <a:rPr lang="ru-RU" dirty="0"/>
              <a:t> </a:t>
            </a:r>
            <a:r>
              <a:rPr lang="ru-RU" dirty="0" err="1"/>
              <a:t>fundamental</a:t>
            </a:r>
            <a:r>
              <a:rPr lang="ru-RU" dirty="0"/>
              <a:t> </a:t>
            </a:r>
            <a:r>
              <a:rPr lang="ru-RU" dirty="0" err="1"/>
              <a:t>European</a:t>
            </a:r>
            <a:r>
              <a:rPr lang="ru-RU" dirty="0"/>
              <a:t> </a:t>
            </a:r>
            <a:r>
              <a:rPr lang="ru-RU" dirty="0" err="1"/>
              <a:t>values</a:t>
            </a:r>
            <a:r>
              <a:rPr lang="ru-RU" dirty="0"/>
              <a:t>. </a:t>
            </a:r>
            <a:r>
              <a:rPr lang="ru-RU" dirty="0" err="1"/>
              <a:t>It</a:t>
            </a:r>
            <a:r>
              <a:rPr lang="ru-RU" dirty="0"/>
              <a:t> </a:t>
            </a:r>
            <a:r>
              <a:rPr lang="ru-RU" dirty="0" err="1"/>
              <a:t>is</a:t>
            </a:r>
            <a:r>
              <a:rPr lang="ru-RU" dirty="0"/>
              <a:t> </a:t>
            </a:r>
            <a:r>
              <a:rPr lang="ru-RU" dirty="0" err="1"/>
              <a:t>viewed</a:t>
            </a:r>
            <a:r>
              <a:rPr lang="ru-RU" dirty="0"/>
              <a:t> </a:t>
            </a:r>
            <a:r>
              <a:rPr lang="ru-RU" dirty="0" err="1"/>
              <a:t>not</a:t>
            </a:r>
            <a:r>
              <a:rPr lang="ru-RU" dirty="0"/>
              <a:t> </a:t>
            </a:r>
            <a:r>
              <a:rPr lang="ru-RU" dirty="0" err="1"/>
              <a:t>simply</a:t>
            </a:r>
            <a:r>
              <a:rPr lang="ru-RU" dirty="0"/>
              <a:t> </a:t>
            </a:r>
            <a:r>
              <a:rPr lang="ru-RU" dirty="0" err="1"/>
              <a:t>as</a:t>
            </a:r>
            <a:r>
              <a:rPr lang="ru-RU" dirty="0"/>
              <a:t> </a:t>
            </a:r>
            <a:r>
              <a:rPr lang="ru-RU" dirty="0" err="1"/>
              <a:t>the</a:t>
            </a:r>
            <a:r>
              <a:rPr lang="ru-RU" dirty="0"/>
              <a:t> </a:t>
            </a:r>
            <a:r>
              <a:rPr lang="ru-RU" dirty="0" err="1"/>
              <a:t>absence</a:t>
            </a:r>
            <a:r>
              <a:rPr lang="ru-RU" dirty="0"/>
              <a:t> </a:t>
            </a:r>
            <a:r>
              <a:rPr lang="ru-RU" dirty="0" err="1"/>
              <a:t>of</a:t>
            </a:r>
            <a:r>
              <a:rPr lang="ru-RU" dirty="0"/>
              <a:t> </a:t>
            </a:r>
            <a:r>
              <a:rPr lang="ru-RU" dirty="0" err="1"/>
              <a:t>restrictions</a:t>
            </a:r>
            <a:r>
              <a:rPr lang="ru-RU" dirty="0"/>
              <a:t>, </a:t>
            </a:r>
            <a:r>
              <a:rPr lang="ru-RU" dirty="0" err="1"/>
              <a:t>but</a:t>
            </a:r>
            <a:r>
              <a:rPr lang="ru-RU" dirty="0"/>
              <a:t> </a:t>
            </a:r>
            <a:r>
              <a:rPr lang="ru-RU" dirty="0" err="1"/>
              <a:t>as</a:t>
            </a:r>
            <a:r>
              <a:rPr lang="ru-RU" dirty="0"/>
              <a:t> a </a:t>
            </a:r>
            <a:r>
              <a:rPr lang="ru-RU" dirty="0" err="1"/>
              <a:t>set</a:t>
            </a:r>
            <a:r>
              <a:rPr lang="ru-RU" dirty="0"/>
              <a:t> </a:t>
            </a:r>
            <a:r>
              <a:rPr lang="ru-RU" dirty="0" err="1"/>
              <a:t>of</a:t>
            </a:r>
            <a:r>
              <a:rPr lang="ru-RU" dirty="0"/>
              <a:t> </a:t>
            </a:r>
            <a:r>
              <a:rPr lang="ru-RU" dirty="0" err="1"/>
              <a:t>rights</a:t>
            </a:r>
            <a:r>
              <a:rPr lang="ru-RU" dirty="0"/>
              <a:t> </a:t>
            </a:r>
            <a:r>
              <a:rPr lang="ru-RU" dirty="0" err="1"/>
              <a:t>and</a:t>
            </a:r>
            <a:r>
              <a:rPr lang="ru-RU" dirty="0"/>
              <a:t> </a:t>
            </a:r>
            <a:r>
              <a:rPr lang="ru-RU" dirty="0" err="1"/>
              <a:t>opportunities</a:t>
            </a:r>
            <a:r>
              <a:rPr lang="ru-RU" dirty="0"/>
              <a:t> </a:t>
            </a:r>
            <a:r>
              <a:rPr lang="ru-RU" dirty="0" err="1"/>
              <a:t>that</a:t>
            </a:r>
            <a:r>
              <a:rPr lang="ru-RU" dirty="0"/>
              <a:t> </a:t>
            </a:r>
            <a:r>
              <a:rPr lang="ru-RU" dirty="0" err="1"/>
              <a:t>ensure</a:t>
            </a:r>
            <a:r>
              <a:rPr lang="ru-RU" dirty="0"/>
              <a:t> </a:t>
            </a:r>
            <a:r>
              <a:rPr lang="ru-RU" dirty="0" err="1"/>
              <a:t>the</a:t>
            </a:r>
            <a:r>
              <a:rPr lang="ru-RU" dirty="0"/>
              <a:t> </a:t>
            </a:r>
            <a:r>
              <a:rPr lang="ru-RU" dirty="0" err="1"/>
              <a:t>dignity</a:t>
            </a:r>
            <a:r>
              <a:rPr lang="ru-RU" dirty="0"/>
              <a:t> </a:t>
            </a:r>
            <a:r>
              <a:rPr lang="ru-RU" dirty="0" err="1"/>
              <a:t>and</a:t>
            </a:r>
            <a:r>
              <a:rPr lang="ru-RU" dirty="0"/>
              <a:t> </a:t>
            </a:r>
            <a:r>
              <a:rPr lang="ru-RU" dirty="0" err="1"/>
              <a:t>self-realization</a:t>
            </a:r>
            <a:r>
              <a:rPr lang="ru-RU" dirty="0"/>
              <a:t> </a:t>
            </a:r>
            <a:r>
              <a:rPr lang="ru-RU" dirty="0" err="1"/>
              <a:t>of</a:t>
            </a:r>
            <a:r>
              <a:rPr lang="ru-RU" dirty="0"/>
              <a:t> </a:t>
            </a:r>
            <a:r>
              <a:rPr lang="ru-RU" dirty="0" err="1"/>
              <a:t>every</a:t>
            </a:r>
            <a:r>
              <a:rPr lang="ru-RU" dirty="0"/>
              <a:t> </a:t>
            </a:r>
            <a:r>
              <a:rPr lang="ru-RU" dirty="0" err="1"/>
              <a:t>person</a:t>
            </a:r>
            <a:r>
              <a:rPr lang="ru-RU" dirty="0"/>
              <a:t>.</a:t>
            </a:r>
          </a:p>
          <a:p>
            <a:pPr marL="0" indent="0">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036618-F09C-4CA4-BA86-B8F99E9AC0A4}"/>
              </a:ext>
            </a:extLst>
          </p:cNvPr>
          <p:cNvSpPr>
            <a:spLocks noGrp="1"/>
          </p:cNvSpPr>
          <p:nvPr>
            <p:ph idx="1"/>
          </p:nvPr>
        </p:nvSpPr>
        <p:spPr/>
        <p:txBody>
          <a:bodyPr/>
          <a:lstStyle/>
          <a:p>
            <a:pPr marL="0" indent="0">
              <a:buNone/>
            </a:pPr>
            <a:r>
              <a:rPr lang="ru-RU" dirty="0" err="1"/>
              <a:t>In</a:t>
            </a:r>
            <a:r>
              <a:rPr lang="ru-RU" dirty="0"/>
              <a:t> </a:t>
            </a:r>
            <a:r>
              <a:rPr lang="ru-RU" dirty="0" err="1"/>
              <a:t>the</a:t>
            </a:r>
            <a:r>
              <a:rPr lang="ru-RU" dirty="0"/>
              <a:t> </a:t>
            </a:r>
            <a:r>
              <a:rPr lang="ru-RU" dirty="0" err="1"/>
              <a:t>European</a:t>
            </a:r>
            <a:r>
              <a:rPr lang="ru-RU" dirty="0"/>
              <a:t> </a:t>
            </a:r>
            <a:r>
              <a:rPr lang="ru-RU" dirty="0" err="1"/>
              <a:t>context</a:t>
            </a:r>
            <a:r>
              <a:rPr lang="ru-RU" dirty="0"/>
              <a:t>, </a:t>
            </a:r>
            <a:r>
              <a:rPr lang="ru-RU" b="1" dirty="0" err="1"/>
              <a:t>tolerance</a:t>
            </a:r>
            <a:r>
              <a:rPr lang="ru-RU" dirty="0"/>
              <a:t> </a:t>
            </a:r>
            <a:r>
              <a:rPr lang="ru-RU" dirty="0" err="1"/>
              <a:t>is</a:t>
            </a:r>
            <a:r>
              <a:rPr lang="ru-RU" dirty="0"/>
              <a:t> </a:t>
            </a:r>
            <a:r>
              <a:rPr lang="ru-RU" dirty="0" err="1"/>
              <a:t>not</a:t>
            </a:r>
            <a:r>
              <a:rPr lang="ru-RU" dirty="0"/>
              <a:t> </a:t>
            </a:r>
            <a:r>
              <a:rPr lang="ru-RU" dirty="0" err="1"/>
              <a:t>simply</a:t>
            </a:r>
            <a:r>
              <a:rPr lang="ru-RU" dirty="0"/>
              <a:t> </a:t>
            </a:r>
            <a:r>
              <a:rPr lang="ru-RU" dirty="0" err="1"/>
              <a:t>passive</a:t>
            </a:r>
            <a:r>
              <a:rPr lang="ru-RU" dirty="0"/>
              <a:t> </a:t>
            </a:r>
            <a:r>
              <a:rPr lang="ru-RU" dirty="0" err="1"/>
              <a:t>patience</a:t>
            </a:r>
            <a:r>
              <a:rPr lang="ru-RU" dirty="0"/>
              <a:t> </a:t>
            </a:r>
            <a:r>
              <a:rPr lang="ru-RU" dirty="0" err="1"/>
              <a:t>or</a:t>
            </a:r>
            <a:r>
              <a:rPr lang="ru-RU" dirty="0"/>
              <a:t> </a:t>
            </a:r>
            <a:r>
              <a:rPr lang="ru-RU" dirty="0" err="1"/>
              <a:t>ignoring</a:t>
            </a:r>
            <a:r>
              <a:rPr lang="ru-RU" dirty="0"/>
              <a:t> </a:t>
            </a:r>
            <a:r>
              <a:rPr lang="ru-RU" dirty="0" err="1"/>
              <a:t>differences</a:t>
            </a:r>
            <a:r>
              <a:rPr lang="ru-RU" dirty="0"/>
              <a:t>, </a:t>
            </a:r>
            <a:r>
              <a:rPr lang="ru-RU" dirty="0" err="1"/>
              <a:t>but</a:t>
            </a:r>
            <a:r>
              <a:rPr lang="ru-RU" dirty="0"/>
              <a:t> </a:t>
            </a:r>
            <a:r>
              <a:rPr lang="ru-RU" dirty="0" err="1"/>
              <a:t>active</a:t>
            </a:r>
            <a:r>
              <a:rPr lang="ru-RU" dirty="0"/>
              <a:t> </a:t>
            </a:r>
            <a:r>
              <a:rPr lang="ru-RU" dirty="0" err="1"/>
              <a:t>recognition</a:t>
            </a:r>
            <a:r>
              <a:rPr lang="ru-RU" dirty="0"/>
              <a:t>, </a:t>
            </a:r>
            <a:r>
              <a:rPr lang="ru-RU" dirty="0" err="1"/>
              <a:t>respect</a:t>
            </a:r>
            <a:r>
              <a:rPr lang="ru-RU" dirty="0"/>
              <a:t> </a:t>
            </a:r>
            <a:r>
              <a:rPr lang="ru-RU" dirty="0" err="1"/>
              <a:t>and</a:t>
            </a:r>
            <a:r>
              <a:rPr lang="ru-RU" dirty="0"/>
              <a:t> </a:t>
            </a:r>
            <a:r>
              <a:rPr lang="ru-RU" dirty="0" err="1"/>
              <a:t>acceptance</a:t>
            </a:r>
            <a:r>
              <a:rPr lang="ru-RU" dirty="0"/>
              <a:t> </a:t>
            </a:r>
            <a:r>
              <a:rPr lang="ru-RU" dirty="0" err="1"/>
              <a:t>of</a:t>
            </a:r>
            <a:r>
              <a:rPr lang="ru-RU" dirty="0"/>
              <a:t> </a:t>
            </a:r>
            <a:r>
              <a:rPr lang="ru-RU" dirty="0" err="1"/>
              <a:t>the</a:t>
            </a:r>
            <a:r>
              <a:rPr lang="ru-RU" dirty="0"/>
              <a:t> </a:t>
            </a:r>
            <a:r>
              <a:rPr lang="ru-RU" dirty="0" err="1"/>
              <a:t>fact</a:t>
            </a:r>
            <a:r>
              <a:rPr lang="ru-RU" dirty="0"/>
              <a:t> </a:t>
            </a:r>
            <a:r>
              <a:rPr lang="ru-RU" dirty="0" err="1"/>
              <a:t>that</a:t>
            </a:r>
            <a:r>
              <a:rPr lang="ru-RU" dirty="0"/>
              <a:t> </a:t>
            </a:r>
            <a:r>
              <a:rPr lang="ru-RU" dirty="0" err="1"/>
              <a:t>the</a:t>
            </a:r>
            <a:r>
              <a:rPr lang="ru-RU" dirty="0"/>
              <a:t> </a:t>
            </a:r>
            <a:r>
              <a:rPr lang="ru-RU" dirty="0" err="1"/>
              <a:t>world</a:t>
            </a:r>
            <a:r>
              <a:rPr lang="ru-RU" dirty="0"/>
              <a:t> </a:t>
            </a:r>
            <a:r>
              <a:rPr lang="ru-RU" dirty="0" err="1"/>
              <a:t>and</a:t>
            </a:r>
            <a:r>
              <a:rPr lang="ru-RU" dirty="0"/>
              <a:t> </a:t>
            </a:r>
            <a:r>
              <a:rPr lang="ru-RU" dirty="0" err="1"/>
              <a:t>society</a:t>
            </a:r>
            <a:r>
              <a:rPr lang="ru-RU" dirty="0"/>
              <a:t> </a:t>
            </a:r>
            <a:r>
              <a:rPr lang="ru-RU" dirty="0" err="1"/>
              <a:t>are</a:t>
            </a:r>
            <a:r>
              <a:rPr lang="ru-RU" dirty="0"/>
              <a:t> </a:t>
            </a:r>
            <a:r>
              <a:rPr lang="ru-RU" dirty="0" err="1"/>
              <a:t>diverse</a:t>
            </a:r>
            <a:r>
              <a:rPr lang="ru-RU" dirty="0"/>
              <a:t> </a:t>
            </a:r>
            <a:r>
              <a:rPr lang="ru-RU" dirty="0" err="1"/>
              <a:t>in</a:t>
            </a:r>
            <a:r>
              <a:rPr lang="ru-RU" dirty="0"/>
              <a:t> </a:t>
            </a:r>
            <a:r>
              <a:rPr lang="ru-RU" dirty="0" err="1"/>
              <a:t>cultural</a:t>
            </a:r>
            <a:r>
              <a:rPr lang="ru-RU" dirty="0"/>
              <a:t>, </a:t>
            </a:r>
            <a:r>
              <a:rPr lang="ru-RU" dirty="0" err="1"/>
              <a:t>religious</a:t>
            </a:r>
            <a:r>
              <a:rPr lang="ru-RU" dirty="0"/>
              <a:t>, </a:t>
            </a:r>
            <a:r>
              <a:rPr lang="ru-RU" dirty="0" err="1"/>
              <a:t>ethnic</a:t>
            </a:r>
            <a:r>
              <a:rPr lang="ru-RU" dirty="0"/>
              <a:t>, </a:t>
            </a:r>
            <a:r>
              <a:rPr lang="ru-RU" dirty="0" err="1"/>
              <a:t>social</a:t>
            </a:r>
            <a:r>
              <a:rPr lang="ru-RU" dirty="0"/>
              <a:t> </a:t>
            </a:r>
            <a:r>
              <a:rPr lang="ru-RU" dirty="0" err="1"/>
              <a:t>and</a:t>
            </a:r>
            <a:r>
              <a:rPr lang="ru-RU" dirty="0"/>
              <a:t> </a:t>
            </a:r>
            <a:r>
              <a:rPr lang="ru-RU" dirty="0" err="1"/>
              <a:t>other</a:t>
            </a:r>
            <a:r>
              <a:rPr lang="ru-RU" dirty="0"/>
              <a:t> </a:t>
            </a:r>
            <a:r>
              <a:rPr lang="ru-RU" dirty="0" err="1"/>
              <a:t>ways</a:t>
            </a:r>
            <a:r>
              <a:rPr lang="ru-RU" dirty="0"/>
              <a:t>.</a:t>
            </a:r>
          </a:p>
        </p:txBody>
      </p:sp>
    </p:spTree>
    <p:extLst>
      <p:ext uri="{BB962C8B-B14F-4D97-AF65-F5344CB8AC3E}">
        <p14:creationId xmlns:p14="http://schemas.microsoft.com/office/powerpoint/2010/main" val="53820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168F3A2-E5FE-0FE3-CD1C-1FFFBBC59BD8}"/>
              </a:ext>
            </a:extLst>
          </p:cNvPr>
          <p:cNvSpPr>
            <a:spLocks noGrp="1"/>
          </p:cNvSpPr>
          <p:nvPr>
            <p:ph idx="1"/>
          </p:nvPr>
        </p:nvSpPr>
        <p:spPr/>
        <p:txBody>
          <a:bodyPr/>
          <a:lstStyle/>
          <a:p>
            <a:pPr marL="0" indent="0">
              <a:buNone/>
            </a:pPr>
            <a:r>
              <a:rPr lang="ru-RU" b="1" dirty="0" err="1"/>
              <a:t>Human</a:t>
            </a:r>
            <a:r>
              <a:rPr lang="ru-RU" b="1" dirty="0"/>
              <a:t> </a:t>
            </a:r>
            <a:r>
              <a:rPr lang="ru-RU" b="1" dirty="0" err="1"/>
              <a:t>rights</a:t>
            </a:r>
            <a:r>
              <a:rPr lang="ru-RU" dirty="0"/>
              <a:t> </a:t>
            </a:r>
            <a:r>
              <a:rPr lang="ru-RU" dirty="0" err="1"/>
              <a:t>are</a:t>
            </a:r>
            <a:r>
              <a:rPr lang="ru-RU" dirty="0"/>
              <a:t> a </a:t>
            </a:r>
            <a:r>
              <a:rPr lang="ru-RU" dirty="0" err="1"/>
              <a:t>cornerstone</a:t>
            </a:r>
            <a:r>
              <a:rPr lang="ru-RU" dirty="0"/>
              <a:t> </a:t>
            </a:r>
            <a:r>
              <a:rPr lang="ru-RU" dirty="0" err="1"/>
              <a:t>and</a:t>
            </a:r>
            <a:r>
              <a:rPr lang="ru-RU" dirty="0"/>
              <a:t> </a:t>
            </a:r>
            <a:r>
              <a:rPr lang="ru-RU" dirty="0" err="1"/>
              <a:t>an</a:t>
            </a:r>
            <a:r>
              <a:rPr lang="ru-RU" dirty="0"/>
              <a:t> </a:t>
            </a:r>
            <a:r>
              <a:rPr lang="ru-RU" dirty="0" err="1"/>
              <a:t>indisputable</a:t>
            </a:r>
            <a:r>
              <a:rPr lang="ru-RU" dirty="0"/>
              <a:t> </a:t>
            </a:r>
            <a:r>
              <a:rPr lang="ru-RU" dirty="0" err="1"/>
              <a:t>European</a:t>
            </a:r>
            <a:r>
              <a:rPr lang="ru-RU" dirty="0"/>
              <a:t> </a:t>
            </a:r>
            <a:r>
              <a:rPr lang="ru-RU" dirty="0" err="1"/>
              <a:t>value</a:t>
            </a:r>
            <a:r>
              <a:rPr lang="ru-RU" dirty="0"/>
              <a:t> </a:t>
            </a:r>
            <a:r>
              <a:rPr lang="ru-RU" dirty="0" err="1"/>
              <a:t>that</a:t>
            </a:r>
            <a:r>
              <a:rPr lang="ru-RU" dirty="0"/>
              <a:t> </a:t>
            </a:r>
            <a:r>
              <a:rPr lang="ru-RU" dirty="0" err="1"/>
              <a:t>underpins</a:t>
            </a:r>
            <a:r>
              <a:rPr lang="ru-RU" dirty="0"/>
              <a:t> </a:t>
            </a:r>
            <a:r>
              <a:rPr lang="ru-RU" dirty="0" err="1"/>
              <a:t>the</a:t>
            </a:r>
            <a:r>
              <a:rPr lang="ru-RU" dirty="0"/>
              <a:t> </a:t>
            </a:r>
            <a:r>
              <a:rPr lang="ru-RU" dirty="0" err="1"/>
              <a:t>entire</a:t>
            </a:r>
            <a:r>
              <a:rPr lang="ru-RU" dirty="0"/>
              <a:t> </a:t>
            </a:r>
            <a:r>
              <a:rPr lang="ru-RU" dirty="0" err="1"/>
              <a:t>legal</a:t>
            </a:r>
            <a:r>
              <a:rPr lang="ru-RU" dirty="0"/>
              <a:t> </a:t>
            </a:r>
            <a:r>
              <a:rPr lang="ru-RU" dirty="0" err="1"/>
              <a:t>and</a:t>
            </a:r>
            <a:r>
              <a:rPr lang="ru-RU" dirty="0"/>
              <a:t> </a:t>
            </a:r>
            <a:r>
              <a:rPr lang="ru-RU" dirty="0" err="1"/>
              <a:t>political</a:t>
            </a:r>
            <a:r>
              <a:rPr lang="ru-RU" dirty="0"/>
              <a:t> </a:t>
            </a:r>
            <a:r>
              <a:rPr lang="ru-RU" dirty="0" err="1"/>
              <a:t>system</a:t>
            </a:r>
            <a:r>
              <a:rPr lang="ru-RU" dirty="0"/>
              <a:t> </a:t>
            </a:r>
            <a:r>
              <a:rPr lang="ru-RU" dirty="0" err="1"/>
              <a:t>of</a:t>
            </a:r>
            <a:r>
              <a:rPr lang="ru-RU" dirty="0"/>
              <a:t> </a:t>
            </a:r>
            <a:r>
              <a:rPr lang="ru-RU" dirty="0" err="1"/>
              <a:t>the</a:t>
            </a:r>
            <a:r>
              <a:rPr lang="ru-RU" dirty="0"/>
              <a:t> </a:t>
            </a:r>
            <a:r>
              <a:rPr lang="ru-RU" dirty="0" err="1"/>
              <a:t>European</a:t>
            </a:r>
            <a:r>
              <a:rPr lang="ru-RU" dirty="0"/>
              <a:t> </a:t>
            </a:r>
            <a:r>
              <a:rPr lang="ru-RU" dirty="0" err="1"/>
              <a:t>Union</a:t>
            </a:r>
            <a:r>
              <a:rPr lang="ru-RU" dirty="0"/>
              <a:t> </a:t>
            </a:r>
            <a:r>
              <a:rPr lang="ru-RU" dirty="0" err="1"/>
              <a:t>and</a:t>
            </a:r>
            <a:r>
              <a:rPr lang="ru-RU" dirty="0"/>
              <a:t> </a:t>
            </a:r>
            <a:r>
              <a:rPr lang="ru-RU" dirty="0" err="1"/>
              <a:t>the</a:t>
            </a:r>
            <a:r>
              <a:rPr lang="ru-RU" dirty="0"/>
              <a:t> </a:t>
            </a:r>
            <a:r>
              <a:rPr lang="ru-RU" dirty="0" err="1"/>
              <a:t>Council</a:t>
            </a:r>
            <a:r>
              <a:rPr lang="ru-RU" dirty="0"/>
              <a:t> </a:t>
            </a:r>
            <a:r>
              <a:rPr lang="ru-RU" dirty="0" err="1"/>
              <a:t>of</a:t>
            </a:r>
            <a:r>
              <a:rPr lang="ru-RU" dirty="0"/>
              <a:t> </a:t>
            </a:r>
            <a:r>
              <a:rPr lang="ru-RU" dirty="0" err="1"/>
              <a:t>Europe</a:t>
            </a:r>
            <a:r>
              <a:rPr lang="ru-RU" dirty="0"/>
              <a:t>.
</a:t>
            </a:r>
            <a:r>
              <a:rPr lang="ru-RU" dirty="0" err="1"/>
              <a:t>They</a:t>
            </a:r>
            <a:r>
              <a:rPr lang="ru-RU" dirty="0"/>
              <a:t> </a:t>
            </a:r>
            <a:r>
              <a:rPr lang="ru-RU" dirty="0" err="1"/>
              <a:t>are</a:t>
            </a:r>
            <a:r>
              <a:rPr lang="ru-RU" dirty="0"/>
              <a:t> </a:t>
            </a:r>
            <a:r>
              <a:rPr lang="ru-RU" dirty="0" err="1"/>
              <a:t>not</a:t>
            </a:r>
            <a:r>
              <a:rPr lang="ru-RU" dirty="0"/>
              <a:t> </a:t>
            </a:r>
            <a:r>
              <a:rPr lang="ru-RU" dirty="0" err="1"/>
              <a:t>just</a:t>
            </a:r>
            <a:r>
              <a:rPr lang="ru-RU" dirty="0"/>
              <a:t> a </a:t>
            </a:r>
            <a:r>
              <a:rPr lang="ru-RU" dirty="0" err="1"/>
              <a:t>set</a:t>
            </a:r>
            <a:r>
              <a:rPr lang="ru-RU" dirty="0"/>
              <a:t> </a:t>
            </a:r>
            <a:r>
              <a:rPr lang="ru-RU" dirty="0" err="1"/>
              <a:t>of</a:t>
            </a:r>
            <a:r>
              <a:rPr lang="ru-RU" dirty="0"/>
              <a:t> </a:t>
            </a:r>
            <a:r>
              <a:rPr lang="ru-RU" dirty="0" err="1"/>
              <a:t>legal</a:t>
            </a:r>
            <a:r>
              <a:rPr lang="ru-RU" dirty="0"/>
              <a:t> </a:t>
            </a:r>
            <a:r>
              <a:rPr lang="ru-RU" dirty="0" err="1"/>
              <a:t>norms</a:t>
            </a:r>
            <a:r>
              <a:rPr lang="ru-RU" dirty="0"/>
              <a:t>, </a:t>
            </a:r>
            <a:r>
              <a:rPr lang="ru-RU" dirty="0" err="1"/>
              <a:t>but</a:t>
            </a:r>
            <a:r>
              <a:rPr lang="ru-RU" dirty="0"/>
              <a:t> a </a:t>
            </a:r>
            <a:r>
              <a:rPr lang="ru-RU" dirty="0" err="1"/>
              <a:t>philosophical</a:t>
            </a:r>
            <a:r>
              <a:rPr lang="ru-RU" dirty="0"/>
              <a:t> </a:t>
            </a:r>
            <a:r>
              <a:rPr lang="ru-RU" dirty="0" err="1"/>
              <a:t>framework</a:t>
            </a:r>
            <a:r>
              <a:rPr lang="ru-RU" dirty="0"/>
              <a:t> </a:t>
            </a:r>
            <a:r>
              <a:rPr lang="ru-RU" dirty="0" err="1"/>
              <a:t>that</a:t>
            </a:r>
            <a:r>
              <a:rPr lang="ru-RU" dirty="0"/>
              <a:t> </a:t>
            </a:r>
            <a:r>
              <a:rPr lang="ru-RU" dirty="0" err="1"/>
              <a:t>determines</a:t>
            </a:r>
            <a:r>
              <a:rPr lang="ru-RU" dirty="0"/>
              <a:t> </a:t>
            </a:r>
            <a:r>
              <a:rPr lang="ru-RU" dirty="0" err="1"/>
              <a:t>how</a:t>
            </a:r>
            <a:r>
              <a:rPr lang="ru-RU" dirty="0"/>
              <a:t> </a:t>
            </a:r>
            <a:r>
              <a:rPr lang="ru-RU" dirty="0" err="1"/>
              <a:t>states</a:t>
            </a:r>
            <a:r>
              <a:rPr lang="ru-RU" dirty="0"/>
              <a:t> </a:t>
            </a:r>
            <a:r>
              <a:rPr lang="ru-RU" dirty="0" err="1"/>
              <a:t>should</a:t>
            </a:r>
            <a:r>
              <a:rPr lang="ru-RU" dirty="0"/>
              <a:t> </a:t>
            </a:r>
            <a:r>
              <a:rPr lang="ru-RU" dirty="0" err="1"/>
              <a:t>treat</a:t>
            </a:r>
            <a:r>
              <a:rPr lang="ru-RU" dirty="0"/>
              <a:t> </a:t>
            </a:r>
            <a:r>
              <a:rPr lang="ru-RU" dirty="0" err="1"/>
              <a:t>their</a:t>
            </a:r>
            <a:r>
              <a:rPr lang="ru-RU" dirty="0"/>
              <a:t> </a:t>
            </a:r>
            <a:r>
              <a:rPr lang="ru-RU" dirty="0" err="1"/>
              <a:t>citizens</a:t>
            </a:r>
            <a:r>
              <a:rPr lang="ru-RU" dirty="0"/>
              <a:t> </a:t>
            </a:r>
            <a:r>
              <a:rPr lang="ru-RU" dirty="0" err="1"/>
              <a:t>and</a:t>
            </a:r>
            <a:r>
              <a:rPr lang="ru-RU" dirty="0"/>
              <a:t> </a:t>
            </a:r>
            <a:r>
              <a:rPr lang="ru-RU" dirty="0" err="1"/>
              <a:t>how</a:t>
            </a:r>
            <a:r>
              <a:rPr lang="ru-RU" dirty="0"/>
              <a:t> </a:t>
            </a:r>
            <a:r>
              <a:rPr lang="ru-RU" dirty="0" err="1"/>
              <a:t>citizens</a:t>
            </a:r>
            <a:r>
              <a:rPr lang="ru-RU" dirty="0"/>
              <a:t> </a:t>
            </a:r>
            <a:r>
              <a:rPr lang="ru-RU" dirty="0" err="1"/>
              <a:t>should</a:t>
            </a:r>
            <a:r>
              <a:rPr lang="ru-RU" dirty="0"/>
              <a:t> </a:t>
            </a:r>
            <a:r>
              <a:rPr lang="ru-RU" dirty="0" err="1"/>
              <a:t>treat</a:t>
            </a:r>
            <a:r>
              <a:rPr lang="ru-RU" dirty="0"/>
              <a:t> </a:t>
            </a:r>
            <a:r>
              <a:rPr lang="ru-RU" dirty="0" err="1"/>
              <a:t>each</a:t>
            </a:r>
            <a:r>
              <a:rPr lang="ru-RU" dirty="0"/>
              <a:t> </a:t>
            </a:r>
            <a:r>
              <a:rPr lang="ru-RU" dirty="0" err="1"/>
              <a:t>other</a:t>
            </a:r>
            <a:r>
              <a:rPr lang="ru-RU" dirty="0"/>
              <a:t>.</a:t>
            </a:r>
          </a:p>
        </p:txBody>
      </p:sp>
    </p:spTree>
    <p:extLst>
      <p:ext uri="{BB962C8B-B14F-4D97-AF65-F5344CB8AC3E}">
        <p14:creationId xmlns:p14="http://schemas.microsoft.com/office/powerpoint/2010/main" val="353532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FDF5B5F-1B43-074F-2BF8-1FD966F0EF22}"/>
              </a:ext>
            </a:extLst>
          </p:cNvPr>
          <p:cNvSpPr>
            <a:spLocks noGrp="1"/>
          </p:cNvSpPr>
          <p:nvPr>
            <p:ph idx="1"/>
          </p:nvPr>
        </p:nvSpPr>
        <p:spPr/>
        <p:txBody>
          <a:bodyPr/>
          <a:lstStyle/>
          <a:p>
            <a:pPr marL="0" indent="0">
              <a:buNone/>
            </a:pPr>
            <a:r>
              <a:rPr lang="ru-RU" b="1" dirty="0" err="1"/>
              <a:t>Gender</a:t>
            </a:r>
            <a:r>
              <a:rPr lang="ru-RU" b="1" dirty="0"/>
              <a:t> </a:t>
            </a:r>
            <a:r>
              <a:rPr lang="ru-RU" b="1" dirty="0" err="1"/>
              <a:t>equality</a:t>
            </a:r>
            <a:r>
              <a:rPr lang="ru-RU" dirty="0"/>
              <a:t> </a:t>
            </a:r>
            <a:r>
              <a:rPr lang="ru-RU" dirty="0" err="1"/>
              <a:t>means</a:t>
            </a:r>
            <a:r>
              <a:rPr lang="ru-RU" dirty="0"/>
              <a:t> </a:t>
            </a:r>
            <a:r>
              <a:rPr lang="ru-RU" dirty="0" err="1"/>
              <a:t>that</a:t>
            </a:r>
            <a:r>
              <a:rPr lang="ru-RU" dirty="0"/>
              <a:t> </a:t>
            </a:r>
            <a:r>
              <a:rPr lang="ru-RU" dirty="0" err="1"/>
              <a:t>women</a:t>
            </a:r>
            <a:r>
              <a:rPr lang="ru-RU" dirty="0"/>
              <a:t> </a:t>
            </a:r>
            <a:r>
              <a:rPr lang="ru-RU" dirty="0" err="1"/>
              <a:t>and</a:t>
            </a:r>
            <a:r>
              <a:rPr lang="ru-RU" dirty="0"/>
              <a:t> </a:t>
            </a:r>
            <a:r>
              <a:rPr lang="ru-RU" dirty="0" err="1"/>
              <a:t>men</a:t>
            </a:r>
            <a:r>
              <a:rPr lang="ru-RU" dirty="0"/>
              <a:t> (</a:t>
            </a:r>
            <a:r>
              <a:rPr lang="ru-RU" dirty="0" err="1"/>
              <a:t>and</a:t>
            </a:r>
            <a:r>
              <a:rPr lang="ru-RU" dirty="0"/>
              <a:t> </a:t>
            </a:r>
            <a:r>
              <a:rPr lang="ru-RU" dirty="0" err="1"/>
              <a:t>people</a:t>
            </a:r>
            <a:r>
              <a:rPr lang="ru-RU" dirty="0"/>
              <a:t> </a:t>
            </a:r>
            <a:r>
              <a:rPr lang="ru-RU" dirty="0" err="1"/>
              <a:t>of</a:t>
            </a:r>
            <a:r>
              <a:rPr lang="ru-RU" dirty="0"/>
              <a:t> </a:t>
            </a:r>
            <a:r>
              <a:rPr lang="ru-RU" dirty="0" err="1"/>
              <a:t>all</a:t>
            </a:r>
            <a:r>
              <a:rPr lang="ru-RU" dirty="0"/>
              <a:t> </a:t>
            </a:r>
            <a:r>
              <a:rPr lang="ru-RU" dirty="0" err="1"/>
              <a:t>gender</a:t>
            </a:r>
            <a:r>
              <a:rPr lang="ru-RU" dirty="0"/>
              <a:t> </a:t>
            </a:r>
            <a:r>
              <a:rPr lang="ru-RU" dirty="0" err="1"/>
              <a:t>identities</a:t>
            </a:r>
            <a:r>
              <a:rPr lang="ru-RU" dirty="0"/>
              <a:t>) </a:t>
            </a:r>
            <a:r>
              <a:rPr lang="ru-RU" dirty="0" err="1"/>
              <a:t>have</a:t>
            </a:r>
            <a:r>
              <a:rPr lang="ru-RU" dirty="0"/>
              <a:t> </a:t>
            </a:r>
            <a:r>
              <a:rPr lang="ru-RU" dirty="0" err="1"/>
              <a:t>equal</a:t>
            </a:r>
            <a:r>
              <a:rPr lang="ru-RU" dirty="0"/>
              <a:t> </a:t>
            </a:r>
            <a:r>
              <a:rPr lang="ru-RU" dirty="0" err="1"/>
              <a:t>rights</a:t>
            </a:r>
            <a:r>
              <a:rPr lang="ru-RU" dirty="0"/>
              <a:t>, </a:t>
            </a:r>
            <a:r>
              <a:rPr lang="ru-RU" dirty="0" err="1"/>
              <a:t>responsibilities</a:t>
            </a:r>
            <a:r>
              <a:rPr lang="ru-RU" dirty="0"/>
              <a:t>, </a:t>
            </a:r>
            <a:r>
              <a:rPr lang="ru-RU" dirty="0" err="1"/>
              <a:t>opportunities</a:t>
            </a:r>
            <a:r>
              <a:rPr lang="ru-RU" dirty="0"/>
              <a:t> </a:t>
            </a:r>
            <a:r>
              <a:rPr lang="ru-RU" dirty="0" err="1"/>
              <a:t>and</a:t>
            </a:r>
            <a:r>
              <a:rPr lang="ru-RU" dirty="0"/>
              <a:t> </a:t>
            </a:r>
            <a:r>
              <a:rPr lang="ru-RU" dirty="0" err="1"/>
              <a:t>equal</a:t>
            </a:r>
            <a:r>
              <a:rPr lang="ru-RU" dirty="0"/>
              <a:t> </a:t>
            </a:r>
            <a:r>
              <a:rPr lang="ru-RU" dirty="0" err="1"/>
              <a:t>treatment</a:t>
            </a:r>
            <a:r>
              <a:rPr lang="ru-RU" dirty="0"/>
              <a:t> </a:t>
            </a:r>
            <a:r>
              <a:rPr lang="ru-RU" dirty="0" err="1"/>
              <a:t>in</a:t>
            </a:r>
            <a:r>
              <a:rPr lang="ru-RU" dirty="0"/>
              <a:t> </a:t>
            </a:r>
            <a:r>
              <a:rPr lang="ru-RU" dirty="0" err="1"/>
              <a:t>all</a:t>
            </a:r>
            <a:r>
              <a:rPr lang="ru-RU" dirty="0"/>
              <a:t> </a:t>
            </a:r>
            <a:r>
              <a:rPr lang="ru-RU" dirty="0" err="1"/>
              <a:t>areas</a:t>
            </a:r>
            <a:r>
              <a:rPr lang="ru-RU" dirty="0"/>
              <a:t> </a:t>
            </a:r>
            <a:r>
              <a:rPr lang="ru-RU" dirty="0" err="1"/>
              <a:t>of</a:t>
            </a:r>
            <a:r>
              <a:rPr lang="ru-RU" dirty="0"/>
              <a:t> </a:t>
            </a:r>
            <a:r>
              <a:rPr lang="ru-RU" dirty="0" err="1"/>
              <a:t>life</a:t>
            </a:r>
            <a:r>
              <a:rPr lang="ru-RU" dirty="0"/>
              <a:t>: </a:t>
            </a:r>
            <a:r>
              <a:rPr lang="ru-RU" dirty="0" err="1"/>
              <a:t>economic</a:t>
            </a:r>
            <a:r>
              <a:rPr lang="ru-RU" dirty="0"/>
              <a:t>, </a:t>
            </a:r>
            <a:r>
              <a:rPr lang="ru-RU" dirty="0" err="1"/>
              <a:t>political</a:t>
            </a:r>
            <a:r>
              <a:rPr lang="ru-RU" dirty="0"/>
              <a:t>, </a:t>
            </a:r>
            <a:r>
              <a:rPr lang="ru-RU" dirty="0" err="1"/>
              <a:t>social</a:t>
            </a:r>
            <a:r>
              <a:rPr lang="ru-RU" dirty="0"/>
              <a:t> </a:t>
            </a:r>
            <a:r>
              <a:rPr lang="ru-RU" dirty="0" err="1"/>
              <a:t>and</a:t>
            </a:r>
            <a:r>
              <a:rPr lang="ru-RU" dirty="0"/>
              <a:t> </a:t>
            </a:r>
            <a:r>
              <a:rPr lang="ru-RU" dirty="0" err="1"/>
              <a:t>cultural</a:t>
            </a:r>
            <a:r>
              <a:rPr lang="ru-RU" dirty="0"/>
              <a:t>.</a:t>
            </a:r>
          </a:p>
        </p:txBody>
      </p:sp>
    </p:spTree>
    <p:extLst>
      <p:ext uri="{BB962C8B-B14F-4D97-AF65-F5344CB8AC3E}">
        <p14:creationId xmlns:p14="http://schemas.microsoft.com/office/powerpoint/2010/main" val="209394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0911E8-71A9-C263-E28A-D0148B4AF992}"/>
              </a:ext>
            </a:extLst>
          </p:cNvPr>
          <p:cNvSpPr>
            <a:spLocks noGrp="1"/>
          </p:cNvSpPr>
          <p:nvPr>
            <p:ph type="title"/>
          </p:nvPr>
        </p:nvSpPr>
        <p:spPr>
          <a:xfrm>
            <a:off x="715954" y="878559"/>
            <a:ext cx="10515600" cy="1325563"/>
          </a:xfrm>
        </p:spPr>
        <p:txBody>
          <a:bodyPr>
            <a:normAutofit fontScale="90000"/>
          </a:bodyPr>
          <a:lstStyle/>
          <a:p>
            <a:r>
              <a:rPr lang="ru-RU" dirty="0"/>
              <a:t>           </a:t>
            </a:r>
            <a:r>
              <a:rPr lang="ru-RU" b="1" dirty="0"/>
              <a:t>  </a:t>
            </a:r>
            <a:r>
              <a:rPr lang="ru-RU" b="1" dirty="0" err="1"/>
              <a:t>Link</a:t>
            </a:r>
            <a:r>
              <a:rPr lang="ru-RU" b="1" dirty="0"/>
              <a:t> </a:t>
            </a:r>
            <a:r>
              <a:rPr lang="ru-RU" b="1" dirty="0" err="1"/>
              <a:t>to</a:t>
            </a:r>
            <a:r>
              <a:rPr lang="ru-RU" b="1" dirty="0"/>
              <a:t> </a:t>
            </a:r>
            <a:r>
              <a:rPr lang="ru-RU" b="1" dirty="0" err="1"/>
              <a:t>video</a:t>
            </a:r>
            <a:r>
              <a:rPr lang="ru-RU" b="1" dirty="0"/>
              <a:t> </a:t>
            </a:r>
            <a:r>
              <a:rPr lang="ru-RU" b="1" dirty="0" err="1"/>
              <a:t>about</a:t>
            </a:r>
            <a:r>
              <a:rPr lang="ru-RU" b="1" dirty="0"/>
              <a:t> </a:t>
            </a:r>
            <a:r>
              <a:rPr lang="ru-RU" b="1" dirty="0" err="1"/>
              <a:t>gender</a:t>
            </a:r>
            <a:r>
              <a:rPr lang="ru-RU" b="1" dirty="0"/>
              <a:t> </a:t>
            </a:r>
            <a:r>
              <a:rPr lang="ru-RU" b="1" dirty="0" err="1"/>
              <a:t>equality</a:t>
            </a:r>
            <a:r>
              <a:rPr lang="ru-RU" b="1" dirty="0"/>
              <a:t>: </a:t>
            </a:r>
            <a:r>
              <a:rPr lang="ru-RU" dirty="0">
                <a:hlinkClick r:id="rId2"/>
              </a:rPr>
              <a:t>https://youtu.be/F-OURmsmEKo?feature=shared</a:t>
            </a:r>
            <a:br>
              <a:rPr lang="ru-RU" dirty="0"/>
            </a:br>
            <a:br>
              <a:rPr lang="ru-RU" dirty="0"/>
            </a:br>
            <a:endParaRPr lang="ru-RU" dirty="0"/>
          </a:p>
        </p:txBody>
      </p:sp>
      <p:pic>
        <p:nvPicPr>
          <p:cNvPr id="3" name="Рисунок 2">
            <a:extLst>
              <a:ext uri="{FF2B5EF4-FFF2-40B4-BE49-F238E27FC236}">
                <a16:creationId xmlns:a16="http://schemas.microsoft.com/office/drawing/2014/main" id="{4E942F81-3CAF-2485-AA80-341E7EA55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261" y="1709363"/>
            <a:ext cx="6977478" cy="3858135"/>
          </a:xfrm>
          <a:prstGeom prst="rect">
            <a:avLst/>
          </a:prstGeom>
        </p:spPr>
      </p:pic>
    </p:spTree>
    <p:extLst>
      <p:ext uri="{BB962C8B-B14F-4D97-AF65-F5344CB8AC3E}">
        <p14:creationId xmlns:p14="http://schemas.microsoft.com/office/powerpoint/2010/main" val="3181309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чко с текстом: овальное 3">
            <a:extLst>
              <a:ext uri="{FF2B5EF4-FFF2-40B4-BE49-F238E27FC236}">
                <a16:creationId xmlns:a16="http://schemas.microsoft.com/office/drawing/2014/main" id="{0560FF61-E2C9-46FF-09B2-513BA670916F}"/>
              </a:ext>
            </a:extLst>
          </p:cNvPr>
          <p:cNvSpPr/>
          <p:nvPr/>
        </p:nvSpPr>
        <p:spPr>
          <a:xfrm>
            <a:off x="2453477" y="505903"/>
            <a:ext cx="7472898" cy="4041648"/>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3200" dirty="0" err="1"/>
              <a:t>Gender</a:t>
            </a:r>
            <a:r>
              <a:rPr lang="ru-RU" sz="3200" dirty="0"/>
              <a:t> </a:t>
            </a:r>
            <a:r>
              <a:rPr lang="ru-RU" sz="3200" dirty="0" err="1"/>
              <a:t>equality</a:t>
            </a:r>
            <a:r>
              <a:rPr lang="ru-RU" sz="3200" dirty="0"/>
              <a:t> </a:t>
            </a:r>
            <a:r>
              <a:rPr lang="ru-RU" sz="3200" dirty="0" err="1"/>
              <a:t>is</a:t>
            </a:r>
            <a:r>
              <a:rPr lang="ru-RU" sz="3200" dirty="0"/>
              <a:t> </a:t>
            </a:r>
            <a:r>
              <a:rPr lang="ru-RU" sz="3200" dirty="0" err="1"/>
              <a:t>an</a:t>
            </a:r>
            <a:r>
              <a:rPr lang="ru-RU" sz="3200" dirty="0"/>
              <a:t> </a:t>
            </a:r>
            <a:r>
              <a:rPr lang="ru-RU" sz="3200" dirty="0" err="1"/>
              <a:t>important</a:t>
            </a:r>
            <a:r>
              <a:rPr lang="ru-RU" sz="3200" dirty="0"/>
              <a:t> </a:t>
            </a:r>
            <a:r>
              <a:rPr lang="ru-RU" sz="3200" dirty="0" err="1"/>
              <a:t>topic</a:t>
            </a:r>
            <a:r>
              <a:rPr lang="ru-RU" sz="3200" dirty="0"/>
              <a:t> </a:t>
            </a:r>
            <a:r>
              <a:rPr lang="ru-RU" sz="3200" dirty="0" err="1"/>
              <a:t>at</a:t>
            </a:r>
            <a:r>
              <a:rPr lang="ru-RU" sz="3200" dirty="0"/>
              <a:t> </a:t>
            </a:r>
            <a:r>
              <a:rPr lang="ru-RU" sz="3200" dirty="0" err="1"/>
              <a:t>all</a:t>
            </a:r>
            <a:r>
              <a:rPr lang="ru-RU" sz="3200" dirty="0"/>
              <a:t> </a:t>
            </a:r>
            <a:r>
              <a:rPr lang="ru-RU" sz="3200" dirty="0" err="1"/>
              <a:t>times</a:t>
            </a:r>
            <a:r>
              <a:rPr lang="ru-RU" sz="3200" dirty="0"/>
              <a:t>, </a:t>
            </a:r>
            <a:r>
              <a:rPr lang="ru-RU" sz="3200" dirty="0" err="1"/>
              <a:t>and</a:t>
            </a:r>
            <a:r>
              <a:rPr lang="ru-RU" sz="3200" dirty="0"/>
              <a:t> </a:t>
            </a:r>
            <a:r>
              <a:rPr lang="ru-RU" sz="3200" dirty="0" err="1"/>
              <a:t>especially</a:t>
            </a:r>
            <a:r>
              <a:rPr lang="ru-RU" sz="3200" dirty="0"/>
              <a:t> </a:t>
            </a:r>
            <a:r>
              <a:rPr lang="ru-RU" sz="3200" dirty="0" err="1"/>
              <a:t>in</a:t>
            </a:r>
            <a:r>
              <a:rPr lang="ru-RU" sz="3200" dirty="0"/>
              <a:t> </a:t>
            </a:r>
            <a:r>
              <a:rPr lang="ru-RU" sz="3200" dirty="0" err="1"/>
              <a:t>the</a:t>
            </a:r>
            <a:r>
              <a:rPr lang="ru-RU" sz="3200" dirty="0"/>
              <a:t> </a:t>
            </a:r>
            <a:r>
              <a:rPr lang="ru-RU" sz="3200" dirty="0" err="1"/>
              <a:t>scientific</a:t>
            </a:r>
            <a:r>
              <a:rPr lang="ru-RU" sz="3200" dirty="0"/>
              <a:t> </a:t>
            </a:r>
            <a:r>
              <a:rPr lang="ru-RU" sz="3200" dirty="0" err="1"/>
              <a:t>world</a:t>
            </a:r>
            <a:r>
              <a:rPr lang="ru-RU" sz="3200" dirty="0"/>
              <a:t>, </a:t>
            </a:r>
            <a:r>
              <a:rPr lang="ru-RU" sz="3200" dirty="0" err="1"/>
              <a:t>the</a:t>
            </a:r>
            <a:r>
              <a:rPr lang="ru-RU" sz="3200" dirty="0"/>
              <a:t> </a:t>
            </a:r>
            <a:r>
              <a:rPr lang="ru-RU" sz="3200" dirty="0" err="1"/>
              <a:t>contribution</a:t>
            </a:r>
            <a:r>
              <a:rPr lang="ru-RU" sz="3200" dirty="0"/>
              <a:t> </a:t>
            </a:r>
            <a:r>
              <a:rPr lang="ru-RU" sz="3200" dirty="0" err="1"/>
              <a:t>of</a:t>
            </a:r>
            <a:r>
              <a:rPr lang="ru-RU" sz="3200" dirty="0"/>
              <a:t> </a:t>
            </a:r>
            <a:r>
              <a:rPr lang="ru-RU" sz="3200" dirty="0" err="1"/>
              <a:t>women</a:t>
            </a:r>
            <a:r>
              <a:rPr lang="ru-RU" sz="3200" dirty="0"/>
              <a:t> </a:t>
            </a:r>
            <a:r>
              <a:rPr lang="ru-RU" sz="3200" dirty="0" err="1"/>
              <a:t>is</a:t>
            </a:r>
            <a:r>
              <a:rPr lang="ru-RU" sz="3200" dirty="0"/>
              <a:t> </a:t>
            </a:r>
            <a:r>
              <a:rPr lang="ru-RU" sz="3200" dirty="0" err="1"/>
              <a:t>an</a:t>
            </a:r>
            <a:r>
              <a:rPr lang="ru-RU" sz="3200" dirty="0"/>
              <a:t> </a:t>
            </a:r>
            <a:r>
              <a:rPr lang="ru-RU" sz="3200" dirty="0" err="1"/>
              <a:t>integral</a:t>
            </a:r>
            <a:r>
              <a:rPr lang="ru-RU" sz="3200" dirty="0"/>
              <a:t> </a:t>
            </a:r>
            <a:r>
              <a:rPr lang="ru-RU" sz="3200" dirty="0" err="1"/>
              <a:t>part</a:t>
            </a:r>
            <a:r>
              <a:rPr lang="ru-RU" sz="3200" dirty="0"/>
              <a:t>.</a:t>
            </a:r>
          </a:p>
        </p:txBody>
      </p:sp>
    </p:spTree>
    <p:extLst>
      <p:ext uri="{BB962C8B-B14F-4D97-AF65-F5344CB8AC3E}">
        <p14:creationId xmlns:p14="http://schemas.microsoft.com/office/powerpoint/2010/main" val="21729318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388</Words>
  <Application>Microsoft Macintosh PowerPoint</Application>
  <PresentationFormat>Широкоэкранный</PresentationFormat>
  <Paragraphs>15</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Link to video about gender equality: https://youtu.be/F-OURmsmEKo?feature=shared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Hanna Ustiugova</dc:creator>
  <cp:lastModifiedBy>Алина Маслова</cp:lastModifiedBy>
  <cp:revision>7</cp:revision>
  <dcterms:created xsi:type="dcterms:W3CDTF">2023-02-27T14:07:55Z</dcterms:created>
  <dcterms:modified xsi:type="dcterms:W3CDTF">2026-01-05T13:10:19Z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b5d383dc1d6944aba01f865069399f36</vt:lpwstr>
  </property>
</Properties>
</file>